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8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711" r:id="rId2"/>
    <p:sldMasterId id="2147483730" r:id="rId3"/>
    <p:sldMasterId id="2147483745" r:id="rId4"/>
  </p:sldMasterIdLst>
  <p:notesMasterIdLst>
    <p:notesMasterId r:id="rId21"/>
  </p:notesMasterIdLst>
  <p:handoutMasterIdLst>
    <p:handoutMasterId r:id="rId22"/>
  </p:handoutMasterIdLst>
  <p:sldIdLst>
    <p:sldId id="267" r:id="rId5"/>
    <p:sldId id="2147472648" r:id="rId6"/>
    <p:sldId id="2147472641" r:id="rId7"/>
    <p:sldId id="2147472662" r:id="rId8"/>
    <p:sldId id="261" r:id="rId9"/>
    <p:sldId id="265" r:id="rId10"/>
    <p:sldId id="266" r:id="rId11"/>
    <p:sldId id="256" r:id="rId12"/>
    <p:sldId id="272" r:id="rId13"/>
    <p:sldId id="264" r:id="rId14"/>
    <p:sldId id="269" r:id="rId15"/>
    <p:sldId id="258" r:id="rId16"/>
    <p:sldId id="268" r:id="rId17"/>
    <p:sldId id="257" r:id="rId18"/>
    <p:sldId id="2147483647" r:id="rId19"/>
    <p:sldId id="262" r:id="rId20"/>
  </p:sldIdLst>
  <p:sldSz cx="12192000" cy="6858000"/>
  <p:notesSz cx="7102475" cy="9388475"/>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8C791D1-577A-447D-96BB-B3F56476A42B}">
  <a:tblStyle styleId="{C8C791D1-577A-447D-96BB-B3F56476A42B}" styleName="MERCK Table Template">
    <a:wholeTbl>
      <a:tcTxStyle>
        <a:fontRef idx="minor">
          <a:scrgbClr r="0" g="0" b="0"/>
        </a:fontRef>
        <a:schemeClr val="tx1"/>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solidFill>
            </a:ln>
          </a:insideH>
          <a:insideV>
            <a:ln>
              <a:noFill/>
            </a:ln>
          </a:insideV>
        </a:tcBdr>
        <a:fill>
          <a:noFill/>
        </a:fill>
      </a:tcStyle>
    </a:wholeTbl>
    <a:lastCol>
      <a:tcTxStyle b="on">
        <a:fontRef idx="minor">
          <a:scrgbClr r="0" g="0" b="0"/>
        </a:fontRef>
        <a:schemeClr val="accent1"/>
      </a:tcTxStyle>
      <a:tcStyle>
        <a:tcBdr/>
      </a:tcStyle>
    </a:lastCol>
    <a:firstCol>
      <a:tcTxStyle b="on">
        <a:fontRef idx="minor">
          <a:scrgbClr r="0" g="0" b="0"/>
        </a:fontRef>
        <a:schemeClr val="accent1"/>
      </a:tcTxStyle>
      <a:tcStyle>
        <a:tcBdr/>
      </a:tcStyle>
    </a:firstCol>
    <a:lastRow>
      <a:tcTxStyle b="on">
        <a:fontRef idx="minor">
          <a:scrgbClr r="0" g="0" b="0"/>
        </a:fontRef>
        <a:schemeClr val="accent1"/>
      </a:tcTxStyle>
      <a:tcStyle>
        <a:tcBdr/>
      </a:tcStyle>
    </a:lastRow>
    <a:firstRow>
      <a:tcTxStyle b="off">
        <a:fontRef idx="minor">
          <a:scrgbClr r="0" g="0" b="0"/>
        </a:fontRef>
        <a:schemeClr val="bg1"/>
      </a:tcTxStyle>
      <a:tcStyle>
        <a:tcBdr/>
        <a:fillRef idx="1">
          <a:schemeClr val="accent1"/>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22" d="100"/>
          <a:sy n="122" d="100"/>
        </p:scale>
        <p:origin x="210"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p:scale>
          <a:sx n="75" d="100"/>
          <a:sy n="75" d="100"/>
        </p:scale>
        <p:origin x="4008" y="3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digital-my.sharepoint.com/personal/m149025_one_merckgroup_com/Documents/Documents/Inventory_03_04_25.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8072129916599E-2"/>
          <c:y val="1.155939170809609E-3"/>
          <c:w val="0.9656494586708122"/>
          <c:h val="0.96618505841957836"/>
        </c:manualLayout>
      </c:layout>
      <c:doughnutChart>
        <c:varyColors val="1"/>
        <c:ser>
          <c:idx val="0"/>
          <c:order val="0"/>
          <c:tx>
            <c:strRef>
              <c:f>Tabelle1!$B$1</c:f>
              <c:strCache>
                <c:ptCount val="1"/>
                <c:pt idx="0">
                  <c:v>Verkauf</c:v>
                </c:pt>
              </c:strCache>
            </c:strRef>
          </c:tx>
          <c:spPr>
            <a:solidFill>
              <a:schemeClr val="tx2"/>
            </a:solidFill>
          </c:spPr>
          <c:dPt>
            <c:idx val="0"/>
            <c:bubble3D val="0"/>
            <c:spPr>
              <a:solidFill>
                <a:schemeClr val="bg2"/>
              </a:solidFill>
            </c:spPr>
            <c:extLst>
              <c:ext xmlns:c16="http://schemas.microsoft.com/office/drawing/2014/chart" uri="{C3380CC4-5D6E-409C-BE32-E72D297353CC}">
                <c16:uniqueId val="{00000001-683A-9E4F-8DBE-9B3EFBA45A27}"/>
              </c:ext>
            </c:extLst>
          </c:dPt>
          <c:dPt>
            <c:idx val="1"/>
            <c:bubble3D val="0"/>
            <c:spPr>
              <a:solidFill>
                <a:schemeClr val="bg1"/>
              </a:solidFill>
            </c:spPr>
            <c:extLst>
              <c:ext xmlns:c16="http://schemas.microsoft.com/office/drawing/2014/chart" uri="{C3380CC4-5D6E-409C-BE32-E72D297353CC}">
                <c16:uniqueId val="{00000003-683A-9E4F-8DBE-9B3EFBA45A27}"/>
              </c:ext>
            </c:extLst>
          </c:dPt>
          <c:cat>
            <c:strRef>
              <c:f>Tabelle1!$A$2:$A$3</c:f>
              <c:strCache>
                <c:ptCount val="2"/>
                <c:pt idx="0">
                  <c:v>1. Quartal</c:v>
                </c:pt>
                <c:pt idx="1">
                  <c:v>2. Quartal</c:v>
                </c:pt>
              </c:strCache>
            </c:strRef>
          </c:cat>
          <c:val>
            <c:numRef>
              <c:f>Tabelle1!$B$2:$B$3</c:f>
              <c:numCache>
                <c:formatCode>General</c:formatCode>
                <c:ptCount val="2"/>
                <c:pt idx="0">
                  <c:v>67</c:v>
                </c:pt>
                <c:pt idx="1">
                  <c:v>33</c:v>
                </c:pt>
              </c:numCache>
            </c:numRef>
          </c:val>
          <c:extLst>
            <c:ext xmlns:c16="http://schemas.microsoft.com/office/drawing/2014/chart" uri="{C3380CC4-5D6E-409C-BE32-E72D297353CC}">
              <c16:uniqueId val="{00000004-683A-9E4F-8DBE-9B3EFBA45A27}"/>
            </c:ext>
          </c:extLst>
        </c:ser>
        <c:dLbls>
          <c:showLegendKey val="0"/>
          <c:showVal val="0"/>
          <c:showCatName val="0"/>
          <c:showSerName val="0"/>
          <c:showPercent val="0"/>
          <c:showBubbleSize val="0"/>
          <c:showLeaderLines val="0"/>
        </c:dLbls>
        <c:firstSliceAng val="0"/>
        <c:holeSize val="85"/>
      </c:doughnutChart>
    </c:plotArea>
    <c:plotVisOnly val="1"/>
    <c:dispBlanksAs val="zero"/>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8072129916599E-2"/>
          <c:y val="1.155939170809609E-3"/>
          <c:w val="0.9656494586708122"/>
          <c:h val="0.96618505841957836"/>
        </c:manualLayout>
      </c:layout>
      <c:doughnutChart>
        <c:varyColors val="1"/>
        <c:ser>
          <c:idx val="0"/>
          <c:order val="0"/>
          <c:tx>
            <c:strRef>
              <c:f>Tabelle1!$B$1</c:f>
              <c:strCache>
                <c:ptCount val="1"/>
                <c:pt idx="0">
                  <c:v>Verkauf</c:v>
                </c:pt>
              </c:strCache>
            </c:strRef>
          </c:tx>
          <c:spPr>
            <a:solidFill>
              <a:schemeClr val="tx2"/>
            </a:solidFill>
          </c:spPr>
          <c:dPt>
            <c:idx val="0"/>
            <c:bubble3D val="0"/>
            <c:spPr>
              <a:solidFill>
                <a:schemeClr val="bg2"/>
              </a:solidFill>
            </c:spPr>
            <c:extLst>
              <c:ext xmlns:c16="http://schemas.microsoft.com/office/drawing/2014/chart" uri="{C3380CC4-5D6E-409C-BE32-E72D297353CC}">
                <c16:uniqueId val="{00000001-2476-6A4F-99F3-1C054BAE254D}"/>
              </c:ext>
            </c:extLst>
          </c:dPt>
          <c:dPt>
            <c:idx val="1"/>
            <c:bubble3D val="0"/>
            <c:spPr>
              <a:solidFill>
                <a:schemeClr val="bg1"/>
              </a:solidFill>
            </c:spPr>
            <c:extLst>
              <c:ext xmlns:c16="http://schemas.microsoft.com/office/drawing/2014/chart" uri="{C3380CC4-5D6E-409C-BE32-E72D297353CC}">
                <c16:uniqueId val="{00000003-2476-6A4F-99F3-1C054BAE254D}"/>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476-6A4F-99F3-1C054BAE254D}"/>
            </c:ext>
          </c:extLst>
        </c:ser>
        <c:dLbls>
          <c:showLegendKey val="0"/>
          <c:showVal val="0"/>
          <c:showCatName val="0"/>
          <c:showSerName val="0"/>
          <c:showPercent val="0"/>
          <c:showBubbleSize val="0"/>
          <c:showLeaderLines val="0"/>
        </c:dLbls>
        <c:firstSliceAng val="0"/>
        <c:holeSize val="85"/>
      </c:doughnutChart>
    </c:plotArea>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8072129916599E-2"/>
          <c:y val="1.155939170809609E-3"/>
          <c:w val="0.9656494586708122"/>
          <c:h val="0.96618505841957836"/>
        </c:manualLayout>
      </c:layout>
      <c:doughnutChart>
        <c:varyColors val="1"/>
        <c:ser>
          <c:idx val="0"/>
          <c:order val="0"/>
          <c:tx>
            <c:strRef>
              <c:f>Tabelle1!$B$1</c:f>
              <c:strCache>
                <c:ptCount val="1"/>
                <c:pt idx="0">
                  <c:v>Verkauf</c:v>
                </c:pt>
              </c:strCache>
            </c:strRef>
          </c:tx>
          <c:spPr>
            <a:solidFill>
              <a:srgbClr val="98D5D1"/>
            </a:solidFill>
          </c:spPr>
          <c:dPt>
            <c:idx val="0"/>
            <c:bubble3D val="0"/>
            <c:spPr>
              <a:solidFill>
                <a:schemeClr val="bg2"/>
              </a:solidFill>
            </c:spPr>
            <c:extLst>
              <c:ext xmlns:c16="http://schemas.microsoft.com/office/drawing/2014/chart" uri="{C3380CC4-5D6E-409C-BE32-E72D297353CC}">
                <c16:uniqueId val="{00000001-F605-7A4D-A1EC-9505CEFD5519}"/>
              </c:ext>
            </c:extLst>
          </c:dPt>
          <c:dPt>
            <c:idx val="1"/>
            <c:bubble3D val="0"/>
            <c:spPr>
              <a:solidFill>
                <a:schemeClr val="bg1"/>
              </a:solidFill>
            </c:spPr>
            <c:extLst>
              <c:ext xmlns:c16="http://schemas.microsoft.com/office/drawing/2014/chart" uri="{C3380CC4-5D6E-409C-BE32-E72D297353CC}">
                <c16:uniqueId val="{00000003-F605-7A4D-A1EC-9505CEFD5519}"/>
              </c:ext>
            </c:extLst>
          </c:dPt>
          <c:cat>
            <c:strRef>
              <c:f>Tabelle1!$A$2:$A$3</c:f>
              <c:strCache>
                <c:ptCount val="2"/>
                <c:pt idx="0">
                  <c:v>1. Quartal</c:v>
                </c:pt>
                <c:pt idx="1">
                  <c:v>2. Quartal</c:v>
                </c:pt>
              </c:strCache>
            </c:strRef>
          </c:cat>
          <c:val>
            <c:numRef>
              <c:f>Tabelle1!$B$2:$B$3</c:f>
              <c:numCache>
                <c:formatCode>General</c:formatCode>
                <c:ptCount val="2"/>
                <c:pt idx="0">
                  <c:v>80</c:v>
                </c:pt>
                <c:pt idx="1">
                  <c:v>20</c:v>
                </c:pt>
              </c:numCache>
            </c:numRef>
          </c:val>
          <c:extLst>
            <c:ext xmlns:c16="http://schemas.microsoft.com/office/drawing/2014/chart" uri="{C3380CC4-5D6E-409C-BE32-E72D297353CC}">
              <c16:uniqueId val="{00000004-F605-7A4D-A1EC-9505CEFD5519}"/>
            </c:ext>
          </c:extLst>
        </c:ser>
        <c:dLbls>
          <c:showLegendKey val="0"/>
          <c:showVal val="0"/>
          <c:showCatName val="0"/>
          <c:showSerName val="0"/>
          <c:showPercent val="0"/>
          <c:showBubbleSize val="0"/>
          <c:showLeaderLines val="0"/>
        </c:dLbls>
        <c:firstSliceAng val="0"/>
        <c:holeSize val="85"/>
      </c:doughnutChart>
    </c:plotArea>
    <c:plotVisOnly val="1"/>
    <c:dispBlanksAs val="zero"/>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8072129916599E-2"/>
          <c:y val="1.155939170809609E-3"/>
          <c:w val="0.9656494586708122"/>
          <c:h val="0.96618505841957836"/>
        </c:manualLayout>
      </c:layout>
      <c:doughnutChart>
        <c:varyColors val="1"/>
        <c:ser>
          <c:idx val="0"/>
          <c:order val="0"/>
          <c:tx>
            <c:strRef>
              <c:f>Tabelle1!$B$1</c:f>
              <c:strCache>
                <c:ptCount val="1"/>
                <c:pt idx="0">
                  <c:v>Verkauf</c:v>
                </c:pt>
              </c:strCache>
            </c:strRef>
          </c:tx>
          <c:spPr>
            <a:solidFill>
              <a:srgbClr val="E0C2CB"/>
            </a:solidFill>
          </c:spPr>
          <c:dPt>
            <c:idx val="0"/>
            <c:bubble3D val="0"/>
            <c:spPr>
              <a:solidFill>
                <a:schemeClr val="bg2"/>
              </a:solidFill>
            </c:spPr>
            <c:extLst>
              <c:ext xmlns:c16="http://schemas.microsoft.com/office/drawing/2014/chart" uri="{C3380CC4-5D6E-409C-BE32-E72D297353CC}">
                <c16:uniqueId val="{00000001-C7F2-2D4B-B5E7-31CFAA427CFE}"/>
              </c:ext>
            </c:extLst>
          </c:dPt>
          <c:dPt>
            <c:idx val="1"/>
            <c:bubble3D val="0"/>
            <c:spPr>
              <a:solidFill>
                <a:schemeClr val="bg1"/>
              </a:solidFill>
            </c:spPr>
            <c:extLst>
              <c:ext xmlns:c16="http://schemas.microsoft.com/office/drawing/2014/chart" uri="{C3380CC4-5D6E-409C-BE32-E72D297353CC}">
                <c16:uniqueId val="{00000003-C7F2-2D4B-B5E7-31CFAA427CFE}"/>
              </c:ext>
            </c:extLst>
          </c:dPt>
          <c:cat>
            <c:strRef>
              <c:f>Tabelle1!$A$2:$A$3</c:f>
              <c:strCache>
                <c:ptCount val="2"/>
                <c:pt idx="0">
                  <c:v>1. Quartal</c:v>
                </c:pt>
                <c:pt idx="1">
                  <c:v>2. Quartal</c:v>
                </c:pt>
              </c:strCache>
            </c:strRef>
          </c:cat>
          <c:val>
            <c:numRef>
              <c:f>Tabelle1!$B$2:$B$3</c:f>
              <c:numCache>
                <c:formatCode>General</c:formatCode>
                <c:ptCount val="2"/>
                <c:pt idx="0">
                  <c:v>93</c:v>
                </c:pt>
                <c:pt idx="1">
                  <c:v>7</c:v>
                </c:pt>
              </c:numCache>
            </c:numRef>
          </c:val>
          <c:extLst>
            <c:ext xmlns:c16="http://schemas.microsoft.com/office/drawing/2014/chart" uri="{C3380CC4-5D6E-409C-BE32-E72D297353CC}">
              <c16:uniqueId val="{00000004-C7F2-2D4B-B5E7-31CFAA427CFE}"/>
            </c:ext>
          </c:extLst>
        </c:ser>
        <c:dLbls>
          <c:showLegendKey val="0"/>
          <c:showVal val="0"/>
          <c:showCatName val="0"/>
          <c:showSerName val="0"/>
          <c:showPercent val="0"/>
          <c:showBubbleSize val="0"/>
          <c:showLeaderLines val="0"/>
        </c:dLbls>
        <c:firstSliceAng val="0"/>
        <c:holeSize val="85"/>
      </c:doughnutChart>
    </c:plotArea>
    <c:plotVisOnly val="1"/>
    <c:dispBlanksAs val="zero"/>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baseline="0"/>
              <a:t>2025 – April Progress status </a:t>
            </a:r>
            <a:endParaRPr lang="en-US"/>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CH"/>
              <a:t>2025 Progress </a:t>
            </a:r>
            <a:r>
              <a:rPr lang="fr-CH" err="1"/>
              <a:t>status</a:t>
            </a:r>
            <a:r>
              <a:rPr lang="fr-CH"/>
              <a:t> – April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de-DE"/>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25380621489387184"/>
          <c:y val="0.12051901640558456"/>
          <c:w val="0.43926540629684724"/>
          <c:h val="4.94732066807391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CH"/>
              <a:t>2026 </a:t>
            </a:r>
            <a:r>
              <a:rPr lang="fr-CH" err="1"/>
              <a:t>progress</a:t>
            </a:r>
            <a:r>
              <a:rPr lang="fr-CH"/>
              <a:t> </a:t>
            </a:r>
            <a:r>
              <a:rPr lang="fr-CH" err="1"/>
              <a:t>status</a:t>
            </a:r>
            <a:r>
              <a:rPr lang="fr-CH"/>
              <a:t> -APRIL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de-DE"/>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b="1">
                <a:solidFill>
                  <a:srgbClr val="FFC832"/>
                </a:solidFill>
              </a:rPr>
              <a:t>PROGRESS STATUS USAID COUNTRIES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F3-41FC-A4CD-B4C18ADB73DC}"/>
              </c:ext>
            </c:extLst>
          </c:dPt>
          <c:dPt>
            <c:idx val="1"/>
            <c:bubble3D val="0"/>
            <c:spPr>
              <a:solidFill>
                <a:srgbClr val="A5CD50"/>
              </a:solidFill>
              <a:ln w="19050">
                <a:solidFill>
                  <a:schemeClr val="lt1"/>
                </a:solidFill>
              </a:ln>
              <a:effectLst/>
            </c:spPr>
            <c:extLst>
              <c:ext xmlns:c16="http://schemas.microsoft.com/office/drawing/2014/chart" uri="{C3380CC4-5D6E-409C-BE32-E72D297353CC}">
                <c16:uniqueId val="{00000003-19F3-41FC-A4CD-B4C18ADB73DC}"/>
              </c:ext>
            </c:extLst>
          </c:dPt>
          <c:dPt>
            <c:idx val="2"/>
            <c:bubble3D val="0"/>
            <c:spPr>
              <a:solidFill>
                <a:srgbClr val="FFC832"/>
              </a:solidFill>
              <a:ln w="19050">
                <a:solidFill>
                  <a:schemeClr val="lt1"/>
                </a:solidFill>
              </a:ln>
              <a:effectLst/>
            </c:spPr>
            <c:extLst>
              <c:ext xmlns:c16="http://schemas.microsoft.com/office/drawing/2014/chart" uri="{C3380CC4-5D6E-409C-BE32-E72D297353CC}">
                <c16:uniqueId val="{00000005-19F3-41FC-A4CD-B4C18ADB73DC}"/>
              </c:ext>
            </c:extLst>
          </c:dPt>
          <c:dPt>
            <c:idx val="3"/>
            <c:bubble3D val="0"/>
            <c:spPr>
              <a:solidFill>
                <a:srgbClr val="E61E50"/>
              </a:solidFill>
              <a:ln w="19050">
                <a:solidFill>
                  <a:schemeClr val="lt1"/>
                </a:solidFill>
              </a:ln>
              <a:effectLst/>
            </c:spPr>
            <c:extLst>
              <c:ext xmlns:c16="http://schemas.microsoft.com/office/drawing/2014/chart" uri="{C3380CC4-5D6E-409C-BE32-E72D297353CC}">
                <c16:uniqueId val="{00000007-19F3-41FC-A4CD-B4C18ADB73DC}"/>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e-DE"/>
              </a:p>
            </c:txPr>
            <c:dLblPos val="bestFit"/>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USAID!$I$25:$I$28</c:f>
              <c:strCache>
                <c:ptCount val="4"/>
                <c:pt idx="0">
                  <c:v>Distributed</c:v>
                </c:pt>
                <c:pt idx="1">
                  <c:v>Low risk </c:v>
                </c:pt>
                <c:pt idx="2">
                  <c:v>Medium risk </c:v>
                </c:pt>
                <c:pt idx="3">
                  <c:v>High risk</c:v>
                </c:pt>
              </c:strCache>
            </c:strRef>
          </c:cat>
          <c:val>
            <c:numRef>
              <c:f>USAID!$J$25:$J$28</c:f>
              <c:numCache>
                <c:formatCode>#,##0</c:formatCode>
                <c:ptCount val="4"/>
                <c:pt idx="0">
                  <c:v>41593922</c:v>
                </c:pt>
                <c:pt idx="1">
                  <c:v>26144000</c:v>
                </c:pt>
                <c:pt idx="2">
                  <c:v>9559078</c:v>
                </c:pt>
                <c:pt idx="3">
                  <c:v>11344000</c:v>
                </c:pt>
              </c:numCache>
            </c:numRef>
          </c:val>
          <c:extLst>
            <c:ext xmlns:c16="http://schemas.microsoft.com/office/drawing/2014/chart" uri="{C3380CC4-5D6E-409C-BE32-E72D297353CC}">
              <c16:uniqueId val="{00000008-19F3-41FC-A4CD-B4C18ADB73DC}"/>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C83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b="1">
                <a:solidFill>
                  <a:srgbClr val="FFC832"/>
                </a:solidFill>
              </a:rPr>
              <a:t>PROGRESS</a:t>
            </a:r>
            <a:r>
              <a:rPr lang="fr-CH" b="1" baseline="0">
                <a:solidFill>
                  <a:srgbClr val="FFC832"/>
                </a:solidFill>
              </a:rPr>
              <a:t> STATUS NON USAID COUNTRIES</a:t>
            </a:r>
            <a:endParaRPr lang="fr-CH" b="1">
              <a:solidFill>
                <a:srgbClr val="FFC83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CH"/>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64-43B8-A07A-76408D0A85D3}"/>
              </c:ext>
            </c:extLst>
          </c:dPt>
          <c:dPt>
            <c:idx val="1"/>
            <c:bubble3D val="0"/>
            <c:spPr>
              <a:solidFill>
                <a:srgbClr val="A5CD50"/>
              </a:solidFill>
              <a:ln w="19050">
                <a:solidFill>
                  <a:schemeClr val="lt1"/>
                </a:solidFill>
              </a:ln>
              <a:effectLst/>
            </c:spPr>
            <c:extLst>
              <c:ext xmlns:c16="http://schemas.microsoft.com/office/drawing/2014/chart" uri="{C3380CC4-5D6E-409C-BE32-E72D297353CC}">
                <c16:uniqueId val="{00000003-E964-43B8-A07A-76408D0A85D3}"/>
              </c:ext>
            </c:extLst>
          </c:dPt>
          <c:dPt>
            <c:idx val="2"/>
            <c:bubble3D val="0"/>
            <c:spPr>
              <a:solidFill>
                <a:srgbClr val="FFC832"/>
              </a:solidFill>
              <a:ln w="19050">
                <a:solidFill>
                  <a:schemeClr val="lt1"/>
                </a:solidFill>
              </a:ln>
              <a:effectLst/>
            </c:spPr>
            <c:extLst>
              <c:ext xmlns:c16="http://schemas.microsoft.com/office/drawing/2014/chart" uri="{C3380CC4-5D6E-409C-BE32-E72D297353CC}">
                <c16:uniqueId val="{00000005-E964-43B8-A07A-76408D0A85D3}"/>
              </c:ext>
            </c:extLst>
          </c:dPt>
          <c:dPt>
            <c:idx val="3"/>
            <c:bubble3D val="0"/>
            <c:spPr>
              <a:solidFill>
                <a:srgbClr val="E61E50"/>
              </a:solidFill>
              <a:ln w="19050">
                <a:solidFill>
                  <a:schemeClr val="lt1"/>
                </a:solidFill>
              </a:ln>
              <a:effectLst/>
            </c:spPr>
            <c:extLst>
              <c:ext xmlns:c16="http://schemas.microsoft.com/office/drawing/2014/chart" uri="{C3380CC4-5D6E-409C-BE32-E72D297353CC}">
                <c16:uniqueId val="{00000007-E964-43B8-A07A-76408D0A85D3}"/>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e-DE"/>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 in Microsoft PowerPoint]NON USAID'!$K$35:$K$38</c:f>
              <c:strCache>
                <c:ptCount val="4"/>
                <c:pt idx="0">
                  <c:v>Distributed</c:v>
                </c:pt>
                <c:pt idx="1">
                  <c:v>Low  risk</c:v>
                </c:pt>
                <c:pt idx="2">
                  <c:v>Medium risk </c:v>
                </c:pt>
                <c:pt idx="3">
                  <c:v>High risk</c:v>
                </c:pt>
              </c:strCache>
            </c:strRef>
          </c:cat>
          <c:val>
            <c:numRef>
              <c:f>'[Chart in Microsoft PowerPoint]NON USAID'!$L$35:$L$38</c:f>
              <c:numCache>
                <c:formatCode>#,##0</c:formatCode>
                <c:ptCount val="4"/>
                <c:pt idx="0">
                  <c:v>21688810</c:v>
                </c:pt>
                <c:pt idx="1">
                  <c:v>23026425</c:v>
                </c:pt>
                <c:pt idx="2">
                  <c:v>28318000</c:v>
                </c:pt>
                <c:pt idx="3">
                  <c:v>2200000</c:v>
                </c:pt>
              </c:numCache>
            </c:numRef>
          </c:val>
          <c:extLst>
            <c:ext xmlns:c16="http://schemas.microsoft.com/office/drawing/2014/chart" uri="{C3380CC4-5D6E-409C-BE32-E72D297353CC}">
              <c16:uniqueId val="{00000008-E964-43B8-A07A-76408D0A85D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C83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168A3E5-CB3E-4D80-9851-570AACF4ABD7}"/>
              </a:ext>
            </a:extLst>
          </p:cNvPr>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de-DE" dirty="0"/>
          </a:p>
        </p:txBody>
      </p:sp>
      <p:sp>
        <p:nvSpPr>
          <p:cNvPr id="3" name="Datumsplatzhalter 2">
            <a:extLst>
              <a:ext uri="{FF2B5EF4-FFF2-40B4-BE49-F238E27FC236}">
                <a16:creationId xmlns:a16="http://schemas.microsoft.com/office/drawing/2014/main" id="{946D27CE-334E-49AF-8D9D-D43801BF45CA}"/>
              </a:ext>
            </a:extLst>
          </p:cNvPr>
          <p:cNvSpPr>
            <a:spLocks noGrp="1"/>
          </p:cNvSpPr>
          <p:nvPr>
            <p:ph type="dt" sz="quarter" idx="1"/>
          </p:nvPr>
        </p:nvSpPr>
        <p:spPr>
          <a:xfrm>
            <a:off x="4023093" y="1"/>
            <a:ext cx="3077739" cy="471054"/>
          </a:xfrm>
          <a:prstGeom prst="rect">
            <a:avLst/>
          </a:prstGeom>
        </p:spPr>
        <p:txBody>
          <a:bodyPr vert="horz" lIns="94229" tIns="47114" rIns="94229" bIns="47114" rtlCol="0"/>
          <a:lstStyle>
            <a:lvl1pPr algn="r">
              <a:defRPr sz="1200"/>
            </a:lvl1pPr>
          </a:lstStyle>
          <a:p>
            <a:fld id="{1D9EDA77-31D1-4BA0-BA58-438A2ABCAAE6}" type="datetimeFigureOut">
              <a:rPr lang="de-DE"/>
              <a:t>20.10.2025</a:t>
            </a:fld>
            <a:endParaRPr lang="de-DE" dirty="0"/>
          </a:p>
        </p:txBody>
      </p:sp>
      <p:sp>
        <p:nvSpPr>
          <p:cNvPr id="4" name="Fußzeilenplatzhalter 3">
            <a:extLst>
              <a:ext uri="{FF2B5EF4-FFF2-40B4-BE49-F238E27FC236}">
                <a16:creationId xmlns:a16="http://schemas.microsoft.com/office/drawing/2014/main" id="{7CDDE52D-B0D7-4CCD-AAD3-1AB492057EF4}"/>
              </a:ext>
            </a:extLst>
          </p:cNvPr>
          <p:cNvSpPr>
            <a:spLocks noGrp="1"/>
          </p:cNvSpPr>
          <p:nvPr>
            <p:ph type="ftr" sz="quarter" idx="2"/>
          </p:nvPr>
        </p:nvSpPr>
        <p:spPr>
          <a:xfrm>
            <a:off x="1" y="8917422"/>
            <a:ext cx="3077739" cy="471053"/>
          </a:xfrm>
          <a:prstGeom prst="rect">
            <a:avLst/>
          </a:prstGeom>
        </p:spPr>
        <p:txBody>
          <a:bodyPr vert="horz" lIns="94229" tIns="47114" rIns="94229" bIns="47114"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1233D0FA-AF3C-4088-A9DC-4D72294BB61F}"/>
              </a:ext>
            </a:extLst>
          </p:cNvPr>
          <p:cNvSpPr>
            <a:spLocks noGrp="1"/>
          </p:cNvSpPr>
          <p:nvPr>
            <p:ph type="sldNum" sz="quarter" idx="3"/>
          </p:nvPr>
        </p:nvSpPr>
        <p:spPr>
          <a:xfrm>
            <a:off x="4023093" y="8917422"/>
            <a:ext cx="3077739" cy="471053"/>
          </a:xfrm>
          <a:prstGeom prst="rect">
            <a:avLst/>
          </a:prstGeom>
        </p:spPr>
        <p:txBody>
          <a:bodyPr vert="horz" lIns="94229" tIns="47114" rIns="94229" bIns="47114" rtlCol="0" anchor="b"/>
          <a:lstStyle>
            <a:lvl1pPr algn="r">
              <a:defRPr sz="1200"/>
            </a:lvl1pPr>
          </a:lstStyle>
          <a:p>
            <a:fld id="{7365697B-BFC3-4B46-8567-D8D621D480FD}" type="slidenum">
              <a:rPr lang="de-DE"/>
              <a:t>‹Nr.›</a:t>
            </a:fld>
            <a:endParaRPr lang="de-DE" dirty="0"/>
          </a:p>
        </p:txBody>
      </p:sp>
    </p:spTree>
    <p:extLst>
      <p:ext uri="{BB962C8B-B14F-4D97-AF65-F5344CB8AC3E}">
        <p14:creationId xmlns:p14="http://schemas.microsoft.com/office/powerpoint/2010/main" val="3271137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4"/>
          </p:nvPr>
        </p:nvSpPr>
        <p:spPr>
          <a:xfrm>
            <a:off x="1313990" y="9056298"/>
            <a:ext cx="5327873" cy="221800"/>
          </a:xfrm>
          <a:prstGeom prst="rect">
            <a:avLst/>
          </a:prstGeom>
        </p:spPr>
        <p:txBody>
          <a:bodyPr vert="horz" lIns="0" tIns="0" rIns="0" bIns="0" rtlCol="0" anchor="b"/>
          <a:lstStyle>
            <a:lvl1pPr>
              <a:defRPr lang="de-DE" sz="1000" b="0">
                <a:solidFill>
                  <a:schemeClr val="tx1"/>
                </a:solidFill>
              </a:defRPr>
            </a:lvl1pPr>
          </a:lstStyle>
          <a:p>
            <a:pPr defTabSz="942265"/>
            <a:endParaRPr lang="en-GB" dirty="0"/>
          </a:p>
        </p:txBody>
      </p:sp>
      <p:sp>
        <p:nvSpPr>
          <p:cNvPr id="7" name="Foliennummernplatzhalter 6"/>
          <p:cNvSpPr>
            <a:spLocks noGrp="1"/>
          </p:cNvSpPr>
          <p:nvPr>
            <p:ph type="sldNum" sz="quarter" idx="5"/>
          </p:nvPr>
        </p:nvSpPr>
        <p:spPr>
          <a:xfrm>
            <a:off x="505174" y="9056299"/>
            <a:ext cx="671175" cy="213412"/>
          </a:xfrm>
          <a:prstGeom prst="rect">
            <a:avLst/>
          </a:prstGeom>
        </p:spPr>
        <p:txBody>
          <a:bodyPr vert="horz" lIns="0" tIns="0" rIns="0" bIns="0" rtlCol="0" anchor="b"/>
          <a:lstStyle>
            <a:lvl1pPr>
              <a:defRPr lang="de-DE" sz="1000">
                <a:solidFill>
                  <a:schemeClr val="tx1"/>
                </a:solidFill>
              </a:defRPr>
            </a:lvl1pPr>
          </a:lstStyle>
          <a:p>
            <a:pPr defTabSz="942265"/>
            <a:fld id="{28182E2C-AC48-45A1-A539-1D63FC6BDE45}" type="slidenum">
              <a:rPr lang="en-GB" smtClean="0"/>
              <a:pPr defTabSz="942265"/>
              <a:t>‹Nr.›</a:t>
            </a:fld>
            <a:endParaRPr lang="en-GB" dirty="0"/>
          </a:p>
        </p:txBody>
      </p:sp>
      <p:sp>
        <p:nvSpPr>
          <p:cNvPr id="9" name="Notes Placeholder 8"/>
          <p:cNvSpPr>
            <a:spLocks noGrp="1"/>
          </p:cNvSpPr>
          <p:nvPr>
            <p:ph type="body" sz="quarter" idx="3"/>
          </p:nvPr>
        </p:nvSpPr>
        <p:spPr>
          <a:xfrm>
            <a:off x="505175" y="3141641"/>
            <a:ext cx="6136689" cy="5775782"/>
          </a:xfrm>
          <a:prstGeom prst="rect">
            <a:avLst/>
          </a:prstGeom>
        </p:spPr>
        <p:txBody>
          <a:bodyPr vert="horz" lIns="0" tIns="37098" rIns="0" bIns="0" rtlCol="0"/>
          <a:lstStyle/>
          <a:p>
            <a:pPr marL="0" marR="0" lvl="0" indent="0" algn="l" defTabSz="942289" rtl="0" eaLnBrk="1" fontAlgn="auto" latinLnBrk="0" hangingPunct="1">
              <a:lnSpc>
                <a:spcPct val="100000"/>
              </a:lnSpc>
              <a:spcBef>
                <a:spcPts val="618"/>
              </a:spcBef>
              <a:spcAft>
                <a:spcPts val="309"/>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185490" marR="0" lvl="1" indent="-185490" algn="l" defTabSz="942289" rtl="0" eaLnBrk="1" fontAlgn="auto" latinLnBrk="0" hangingPunct="1">
              <a:lnSpc>
                <a:spcPct val="100000"/>
              </a:lnSpc>
              <a:spcBef>
                <a:spcPts val="309"/>
              </a:spcBef>
              <a:spcAft>
                <a:spcPts val="309"/>
              </a:spcAft>
              <a:buClr>
                <a:srgbClr val="52328F"/>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370980" marR="0" lvl="2" indent="-185490" algn="l" defTabSz="942289" rtl="0" eaLnBrk="1" fontAlgn="auto" latinLnBrk="0" hangingPunct="1">
              <a:lnSpc>
                <a:spcPct val="100000"/>
              </a:lnSpc>
              <a:spcBef>
                <a:spcPts val="309"/>
              </a:spcBef>
              <a:spcAft>
                <a:spcPts val="309"/>
              </a:spcAft>
              <a:buClr>
                <a:srgbClr val="52328F"/>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554577" marR="0" lvl="3" indent="-185490" algn="l" defTabSz="942289" rtl="0" eaLnBrk="1" fontAlgn="auto" latinLnBrk="0" hangingPunct="1">
              <a:lnSpc>
                <a:spcPct val="100000"/>
              </a:lnSpc>
              <a:spcBef>
                <a:spcPts val="309"/>
              </a:spcBef>
              <a:spcAft>
                <a:spcPts val="309"/>
              </a:spcAft>
              <a:buClr>
                <a:srgbClr val="28BECD"/>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742707" marR="0" lvl="4" indent="-185490" algn="l" defTabSz="942289" rtl="0" eaLnBrk="1" fontAlgn="auto" latinLnBrk="0" hangingPunct="1">
              <a:lnSpc>
                <a:spcPct val="100000"/>
              </a:lnSpc>
              <a:spcBef>
                <a:spcPts val="309"/>
              </a:spcBef>
              <a:spcAft>
                <a:spcPts val="309"/>
              </a:spcAft>
              <a:buClr>
                <a:srgbClr val="28BECD"/>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de-D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Slide Image Placeholder 9"/>
          <p:cNvSpPr>
            <a:spLocks noGrp="1" noRot="1" noChangeAspect="1"/>
          </p:cNvSpPr>
          <p:nvPr>
            <p:ph type="sldImg" idx="2"/>
          </p:nvPr>
        </p:nvSpPr>
        <p:spPr>
          <a:xfrm>
            <a:off x="525463" y="366713"/>
            <a:ext cx="4632325" cy="2606675"/>
          </a:xfrm>
          <a:prstGeom prst="rect">
            <a:avLst/>
          </a:prstGeom>
          <a:noFill/>
          <a:ln w="12700">
            <a:solidFill>
              <a:prstClr val="black"/>
            </a:solidFill>
          </a:ln>
        </p:spPr>
        <p:txBody>
          <a:bodyPr vert="horz" lIns="94229" tIns="47114" rIns="94229" bIns="47114" rtlCol="0" anchor="ctr"/>
          <a:lstStyle/>
          <a:p>
            <a:endParaRPr lang="de-DE" dirty="0"/>
          </a:p>
        </p:txBody>
      </p:sp>
    </p:spTree>
    <p:extLst>
      <p:ext uri="{BB962C8B-B14F-4D97-AF65-F5344CB8AC3E}">
        <p14:creationId xmlns:p14="http://schemas.microsoft.com/office/powerpoint/2010/main" val="1337837349"/>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200" kern="1200">
        <a:solidFill>
          <a:schemeClr val="tx1"/>
        </a:solidFill>
        <a:latin typeface="+mn-lt"/>
        <a:ea typeface="+mn-ea"/>
        <a:cs typeface="+mn-cs"/>
      </a:defRPr>
    </a:lvl1pPr>
    <a:lvl2pPr marL="180000" marR="0" indent="-180000" algn="l" defTabSz="914400" rtl="0" eaLnBrk="1" fontAlgn="auto" latinLnBrk="0" hangingPunct="1">
      <a:lnSpc>
        <a:spcPct val="100000"/>
      </a:lnSpc>
      <a:spcBef>
        <a:spcPts val="300"/>
      </a:spcBef>
      <a:spcAft>
        <a:spcPts val="300"/>
      </a:spcAft>
      <a:buClr>
        <a:srgbClr val="52328F"/>
      </a:buClr>
      <a:buSzTx/>
      <a:buFont typeface="Wingdings" panose="05000000000000000000" pitchFamily="2" charset="2"/>
      <a:buChar char=""/>
      <a:tabLst/>
      <a:defRPr sz="12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300"/>
      </a:spcAft>
      <a:buClr>
        <a:srgbClr val="52328F"/>
      </a:buClr>
      <a:buSzTx/>
      <a:buFont typeface="Symbol" panose="05050102010706020507" pitchFamily="18" charset="2"/>
      <a:buChar char="-"/>
      <a:tabLst/>
      <a:defRPr sz="1200" kern="1200">
        <a:solidFill>
          <a:schemeClr val="tx1"/>
        </a:solidFill>
        <a:latin typeface="+mn-lt"/>
        <a:ea typeface="+mn-ea"/>
        <a:cs typeface="+mn-cs"/>
      </a:defRPr>
    </a:lvl3pPr>
    <a:lvl4pPr marL="538163" marR="0"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sz="1200" kern="1200">
        <a:solidFill>
          <a:schemeClr val="tx1"/>
        </a:solidFill>
        <a:latin typeface="+mn-lt"/>
        <a:ea typeface="+mn-ea"/>
        <a:cs typeface="+mn-cs"/>
      </a:defRPr>
    </a:lvl4pPr>
    <a:lvl5pPr marL="720725" marR="0"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9D86-6729-3158-E3AF-D8EE07B61791}"/>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ACD3811-01DB-23E7-4404-BCF702A5B4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4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25463" y="366713"/>
            <a:ext cx="4632325" cy="26066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defTabSz="942265"/>
            <a:fld id="{28182E2C-AC48-45A1-A539-1D63FC6BDE45}" type="slidenum">
              <a:rPr lang="de-DE">
                <a:solidFill>
                  <a:srgbClr val="000000"/>
                </a:solidFill>
                <a:latin typeface="Verdana"/>
              </a:rPr>
              <a:pPr defTabSz="942265"/>
              <a:t>3</a:t>
            </a:fld>
            <a:endParaRPr lang="de-DE" dirty="0">
              <a:solidFill>
                <a:srgbClr val="000000"/>
              </a:solidFill>
              <a:latin typeface="Verdana"/>
            </a:endParaRPr>
          </a:p>
        </p:txBody>
      </p:sp>
    </p:spTree>
    <p:extLst>
      <p:ext uri="{BB962C8B-B14F-4D97-AF65-F5344CB8AC3E}">
        <p14:creationId xmlns:p14="http://schemas.microsoft.com/office/powerpoint/2010/main" val="380890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D951-9727-57DA-DE90-24256B7188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1489FE4-7653-CD72-D0F2-E2EC2F963753}"/>
              </a:ext>
            </a:extLst>
          </p:cNvPr>
          <p:cNvSpPr>
            <a:spLocks noGrp="1" noRot="1" noChangeAspect="1"/>
          </p:cNvSpPr>
          <p:nvPr>
            <p:ph type="sldImg"/>
          </p:nvPr>
        </p:nvSpPr>
        <p:spPr>
          <a:xfrm>
            <a:off x="525463" y="366713"/>
            <a:ext cx="4632325" cy="2606675"/>
          </a:xfrm>
        </p:spPr>
      </p:sp>
      <p:sp>
        <p:nvSpPr>
          <p:cNvPr id="3" name="Notizenplatzhalter 2">
            <a:extLst>
              <a:ext uri="{FF2B5EF4-FFF2-40B4-BE49-F238E27FC236}">
                <a16:creationId xmlns:a16="http://schemas.microsoft.com/office/drawing/2014/main" id="{25EE978C-97B3-FCD1-612F-562C28DDA3CA}"/>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BBEC8D10-E353-3D14-7BF8-3AFC9CE8C7B9}"/>
              </a:ext>
            </a:extLst>
          </p:cNvPr>
          <p:cNvSpPr>
            <a:spLocks noGrp="1"/>
          </p:cNvSpPr>
          <p:nvPr>
            <p:ph type="sldNum" sz="quarter" idx="5"/>
          </p:nvPr>
        </p:nvSpPr>
        <p:spPr/>
        <p:txBody>
          <a:bodyPr/>
          <a:lstStyle/>
          <a:p>
            <a:pPr defTabSz="942265"/>
            <a:fld id="{28182E2C-AC48-45A1-A539-1D63FC6BDE45}" type="slidenum">
              <a:rPr lang="de-DE">
                <a:solidFill>
                  <a:srgbClr val="000000"/>
                </a:solidFill>
                <a:latin typeface="Verdana"/>
              </a:rPr>
              <a:pPr defTabSz="942265"/>
              <a:t>4</a:t>
            </a:fld>
            <a:endParaRPr lang="de-DE" dirty="0">
              <a:solidFill>
                <a:srgbClr val="000000"/>
              </a:solidFill>
              <a:latin typeface="Verdana"/>
            </a:endParaRPr>
          </a:p>
        </p:txBody>
      </p:sp>
    </p:spTree>
    <p:extLst>
      <p:ext uri="{BB962C8B-B14F-4D97-AF65-F5344CB8AC3E}">
        <p14:creationId xmlns:p14="http://schemas.microsoft.com/office/powerpoint/2010/main" val="290897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5463" y="366713"/>
            <a:ext cx="4632325" cy="2606675"/>
          </a:xfrm>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pPr defTabSz="942265">
              <a:defRPr/>
            </a:pPr>
            <a:fld id="{28182E2C-AC48-45A1-A539-1D63FC6BDE45}" type="slidenum">
              <a:rPr lang="de-DE">
                <a:solidFill>
                  <a:srgbClr val="000000"/>
                </a:solidFill>
                <a:latin typeface="Verdana"/>
              </a:rPr>
              <a:pPr defTabSz="942265">
                <a:defRPr/>
              </a:pPr>
              <a:t>14</a:t>
            </a:fld>
            <a:endParaRPr lang="de-DE">
              <a:solidFill>
                <a:srgbClr val="000000"/>
              </a:solidFill>
              <a:latin typeface="Verdana"/>
            </a:endParaRPr>
          </a:p>
        </p:txBody>
      </p:sp>
    </p:spTree>
    <p:extLst>
      <p:ext uri="{BB962C8B-B14F-4D97-AF65-F5344CB8AC3E}">
        <p14:creationId xmlns:p14="http://schemas.microsoft.com/office/powerpoint/2010/main" val="384761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chart" Target="../charts/chart3.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chart" Target="../charts/char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chart" Target="../charts/chart1.xml"/><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chart" Target="../charts/chart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2.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8.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pic>
        <p:nvPicPr>
          <p:cNvPr id="5" name="Grafik 4">
            <a:extLst>
              <a:ext uri="{FF2B5EF4-FFF2-40B4-BE49-F238E27FC236}">
                <a16:creationId xmlns:a16="http://schemas.microsoft.com/office/drawing/2014/main" id="{96AB9C77-B728-44B7-8A93-77944D78433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45671" y="2409061"/>
            <a:ext cx="4100658" cy="2039878"/>
          </a:xfrm>
          <a:prstGeom prst="rect">
            <a:avLst/>
          </a:prstGeom>
        </p:spPr>
      </p:pic>
      <p:sp>
        <p:nvSpPr>
          <p:cNvPr id="7" name="Rechteck 19">
            <a:extLst>
              <a:ext uri="{FF2B5EF4-FFF2-40B4-BE49-F238E27FC236}">
                <a16:creationId xmlns:a16="http://schemas.microsoft.com/office/drawing/2014/main" id="{ED3B2D2A-090F-4E5C-86C8-054C6686360E}"/>
              </a:ext>
            </a:extLst>
          </p:cNvPr>
          <p:cNvSpPr/>
          <p:nvPr userDrawn="1"/>
        </p:nvSpPr>
        <p:spPr bwMode="gray">
          <a:xfrm>
            <a:off x="0" y="-387424"/>
            <a:ext cx="12192000" cy="288032"/>
          </a:xfrm>
          <a:prstGeom prst="rect">
            <a:avLst/>
          </a:prstGeom>
          <a:solidFill>
            <a:srgbClr val="E61E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en-US" sz="1400" kern="0">
                <a:solidFill>
                  <a:srgbClr val="FFFFFF"/>
                </a:solidFill>
                <a:latin typeface="+mn-lt"/>
              </a:rPr>
              <a:t>Please note: External facing presentation must include trademark and copyright language, as required for all marketing material.</a:t>
            </a:r>
            <a:endParaRPr lang="en-US" sz="1400" kern="0">
              <a:solidFill>
                <a:srgbClr val="FFFFFF"/>
              </a:solidFill>
              <a:latin typeface="Verdana"/>
            </a:endParaRPr>
          </a:p>
        </p:txBody>
      </p:sp>
      <p:sp>
        <p:nvSpPr>
          <p:cNvPr id="8" name="Text Placeholder 6">
            <a:extLst>
              <a:ext uri="{FF2B5EF4-FFF2-40B4-BE49-F238E27FC236}">
                <a16:creationId xmlns:a16="http://schemas.microsoft.com/office/drawing/2014/main" id="{39F8CAAD-132F-4841-B916-52E1FD942317}"/>
              </a:ext>
            </a:extLst>
          </p:cNvPr>
          <p:cNvSpPr>
            <a:spLocks noGrp="1"/>
          </p:cNvSpPr>
          <p:nvPr>
            <p:ph type="body" sz="quarter" idx="10" hasCustomPrompt="1"/>
          </p:nvPr>
        </p:nvSpPr>
        <p:spPr>
          <a:xfrm>
            <a:off x="623888" y="5656569"/>
            <a:ext cx="10944225" cy="466344"/>
          </a:xfrm>
        </p:spPr>
        <p:txBody>
          <a:bodyPr lIns="91440" tIns="45720" rIns="91440" bIns="45720"/>
          <a:lstStyle>
            <a:lvl1pPr marL="0" indent="0" algn="ctr">
              <a:lnSpc>
                <a:spcPct val="100000"/>
              </a:lnSpc>
              <a:spcBef>
                <a:spcPts val="0"/>
              </a:spcBef>
              <a:spcAft>
                <a:spcPts val="0"/>
              </a:spcAft>
              <a:buFont typeface="Arial" panose="020B0604020202020204" pitchFamily="34" charset="0"/>
              <a:buNone/>
              <a:defRPr lang="en-US" sz="900">
                <a:solidFill>
                  <a:schemeClr val="accent1"/>
                </a:solidFill>
                <a:effectLst/>
              </a:defRPr>
            </a:lvl1pPr>
            <a:lvl2pPr marL="0" indent="0" algn="ctr">
              <a:lnSpc>
                <a:spcPct val="100000"/>
              </a:lnSpc>
              <a:spcBef>
                <a:spcPts val="0"/>
              </a:spcBef>
              <a:spcAft>
                <a:spcPts val="0"/>
              </a:spcAft>
              <a:buNone/>
              <a:defRPr sz="800">
                <a:solidFill>
                  <a:schemeClr val="accent1"/>
                </a:solidFill>
              </a:defRPr>
            </a:lvl2pPr>
            <a:lvl3pPr marL="0" indent="0" algn="ctr">
              <a:lnSpc>
                <a:spcPct val="100000"/>
              </a:lnSpc>
              <a:spcBef>
                <a:spcPts val="0"/>
              </a:spcBef>
              <a:spcAft>
                <a:spcPts val="0"/>
              </a:spcAft>
              <a:buNone/>
              <a:defRPr sz="800">
                <a:solidFill>
                  <a:schemeClr val="accent1"/>
                </a:solidFill>
              </a:defRPr>
            </a:lvl3pPr>
            <a:lvl4pPr marL="0" indent="0" algn="ctr">
              <a:lnSpc>
                <a:spcPct val="100000"/>
              </a:lnSpc>
              <a:spcBef>
                <a:spcPts val="0"/>
              </a:spcBef>
              <a:spcAft>
                <a:spcPts val="0"/>
              </a:spcAft>
              <a:buNone/>
              <a:defRPr sz="800">
                <a:solidFill>
                  <a:schemeClr val="accent1"/>
                </a:solidFill>
              </a:defRPr>
            </a:lvl4pPr>
            <a:lvl5pPr marL="0" indent="0" algn="ctr">
              <a:lnSpc>
                <a:spcPct val="100000"/>
              </a:lnSpc>
              <a:spcBef>
                <a:spcPts val="0"/>
              </a:spcBef>
              <a:spcAft>
                <a:spcPts val="0"/>
              </a:spcAft>
              <a:buNone/>
              <a:defRPr sz="800">
                <a:solidFill>
                  <a:schemeClr val="accent1"/>
                </a:solidFill>
              </a:defRPr>
            </a:lvl5pPr>
          </a:lstStyle>
          <a:p>
            <a:pPr lvl="0"/>
            <a:r>
              <a:rPr lang="en-US" sz="900">
                <a:effectLst/>
                <a:latin typeface="Verdana" panose="020B0604030504040204" pitchFamily="34" charset="0"/>
                <a:ea typeface="Calibri" panose="020F0502020204030204" pitchFamily="34" charset="0"/>
                <a:cs typeface="Calibri" panose="020F0502020204030204" pitchFamily="34" charset="0"/>
              </a:rPr>
              <a:t>This is a placeholder for trademark and copyright language. </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E.g. “Merck, the vibrant M are trademarks of Merck </a:t>
            </a:r>
            <a:r>
              <a:rPr lang="en-US" sz="900" err="1">
                <a:effectLst/>
                <a:latin typeface="Verdana" panose="020B0604030504040204" pitchFamily="34" charset="0"/>
                <a:ea typeface="Calibri" panose="020F0502020204030204" pitchFamily="34" charset="0"/>
                <a:cs typeface="Calibri" panose="020F0502020204030204" pitchFamily="34" charset="0"/>
              </a:rPr>
              <a:t>KGaA</a:t>
            </a:r>
            <a:r>
              <a:rPr lang="en-US" sz="900">
                <a:effectLst/>
                <a:latin typeface="Verdana" panose="020B0604030504040204" pitchFamily="34" charset="0"/>
                <a:ea typeface="Calibri" panose="020F0502020204030204" pitchFamily="34" charset="0"/>
                <a:cs typeface="Calibri" panose="020F0502020204030204" pitchFamily="34" charset="0"/>
              </a:rPr>
              <a:t>, Darmstadt, Germany or its affiliates.</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All other trademarks are the property of their respective owners.”</a:t>
            </a:r>
          </a:p>
          <a:p>
            <a:pPr lvl="0"/>
            <a:br>
              <a:rPr lang="en-US" sz="900">
                <a:effectLst/>
                <a:latin typeface="Verdana" panose="020B0604030504040204" pitchFamily="34" charset="0"/>
                <a:ea typeface="Calibri" panose="020F0502020204030204" pitchFamily="34" charset="0"/>
                <a:cs typeface="Calibri" panose="020F0502020204030204" pitchFamily="34" charset="0"/>
              </a:rPr>
            </a:br>
            <a:endParaRPr lang="en-US"/>
          </a:p>
        </p:txBody>
      </p:sp>
    </p:spTree>
    <p:extLst>
      <p:ext uri="{BB962C8B-B14F-4D97-AF65-F5344CB8AC3E}">
        <p14:creationId xmlns:p14="http://schemas.microsoft.com/office/powerpoint/2010/main" val="29286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B3F954B-2BFA-4029-81A2-2121DEE7DE3F}"/>
              </a:ext>
            </a:extLst>
          </p:cNvPr>
          <p:cNvSpPr>
            <a:spLocks noGrp="1"/>
          </p:cNvSpPr>
          <p:nvPr>
            <p:ph type="sldNum" sz="quarter" idx="10"/>
          </p:nvPr>
        </p:nvSpPr>
        <p:spPr/>
        <p:txBody>
          <a:bodyPr/>
          <a:lstStyle/>
          <a:p>
            <a:fld id="{FD5E7EB4-4CDF-47BB-AF16-07782904B863}" type="slidenum">
              <a:rPr lang="en-US"/>
              <a:pPr/>
              <a:t>‹Nr.›</a:t>
            </a:fld>
            <a:endParaRPr lang="en-US"/>
          </a:p>
        </p:txBody>
      </p:sp>
      <p:sp>
        <p:nvSpPr>
          <p:cNvPr id="4" name="Fußzeilenplatzhalter 3">
            <a:extLst>
              <a:ext uri="{FF2B5EF4-FFF2-40B4-BE49-F238E27FC236}">
                <a16:creationId xmlns:a16="http://schemas.microsoft.com/office/drawing/2014/main" id="{15AC89B3-2089-43D3-9017-116F49837DA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737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B048F8F-2117-4CA9-9663-771E19A8BE2D}"/>
              </a:ext>
            </a:extLst>
          </p:cNvPr>
          <p:cNvSpPr/>
          <p:nvPr userDrawn="1"/>
        </p:nvSpPr>
        <p:spPr bwMode="gray">
          <a:xfrm>
            <a:off x="0" y="0"/>
            <a:ext cx="12192000" cy="6858000"/>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25" name="Freihandform: Form 24">
            <a:extLst>
              <a:ext uri="{FF2B5EF4-FFF2-40B4-BE49-F238E27FC236}">
                <a16:creationId xmlns:a16="http://schemas.microsoft.com/office/drawing/2014/main" id="{7CBE5CD0-B8CC-41FF-A32D-9C4BF83E1924}"/>
              </a:ext>
            </a:extLst>
          </p:cNvPr>
          <p:cNvSpPr/>
          <p:nvPr userDrawn="1"/>
        </p:nvSpPr>
        <p:spPr bwMode="gray">
          <a:xfrm>
            <a:off x="0" y="0"/>
            <a:ext cx="12192000" cy="6871502"/>
          </a:xfrm>
          <a:custGeom>
            <a:avLst/>
            <a:gdLst>
              <a:gd name="connsiteX0" fmla="*/ 4397259 w 12192000"/>
              <a:gd name="connsiteY0" fmla="*/ 3976097 h 6871502"/>
              <a:gd name="connsiteX1" fmla="*/ 4478535 w 12192000"/>
              <a:gd name="connsiteY1" fmla="*/ 3976383 h 6871502"/>
              <a:gd name="connsiteX2" fmla="*/ 4582484 w 12192000"/>
              <a:gd name="connsiteY2" fmla="*/ 3998142 h 6871502"/>
              <a:gd name="connsiteX3" fmla="*/ 10484738 w 12192000"/>
              <a:gd name="connsiteY3" fmla="*/ 5808863 h 6871502"/>
              <a:gd name="connsiteX4" fmla="*/ 11420969 w 12192000"/>
              <a:gd name="connsiteY4" fmla="*/ 5594794 h 6871502"/>
              <a:gd name="connsiteX5" fmla="*/ 12192000 w 12192000"/>
              <a:gd name="connsiteY5" fmla="*/ 4878752 h 6871502"/>
              <a:gd name="connsiteX6" fmla="*/ 12192000 w 12192000"/>
              <a:gd name="connsiteY6" fmla="*/ 6871502 h 6871502"/>
              <a:gd name="connsiteX7" fmla="*/ 4427403 w 12192000"/>
              <a:gd name="connsiteY7" fmla="*/ 6871502 h 6871502"/>
              <a:gd name="connsiteX8" fmla="*/ 4440767 w 12192000"/>
              <a:gd name="connsiteY8" fmla="*/ 6851715 h 6871502"/>
              <a:gd name="connsiteX9" fmla="*/ 4575052 w 12192000"/>
              <a:gd name="connsiteY9" fmla="*/ 6122931 h 6871502"/>
              <a:gd name="connsiteX10" fmla="*/ 4175743 w 12192000"/>
              <a:gd name="connsiteY10" fmla="*/ 4375294 h 6871502"/>
              <a:gd name="connsiteX11" fmla="*/ 4397259 w 12192000"/>
              <a:gd name="connsiteY11" fmla="*/ 3976097 h 6871502"/>
              <a:gd name="connsiteX12" fmla="*/ 0 w 12192000"/>
              <a:gd name="connsiteY12" fmla="*/ 0 h 6871502"/>
              <a:gd name="connsiteX13" fmla="*/ 5213514 w 12192000"/>
              <a:gd name="connsiteY13" fmla="*/ 0 h 6871502"/>
              <a:gd name="connsiteX14" fmla="*/ 5213387 w 12192000"/>
              <a:gd name="connsiteY14" fmla="*/ 36128 h 6871502"/>
              <a:gd name="connsiteX15" fmla="*/ 5230161 w 12192000"/>
              <a:gd name="connsiteY15" fmla="*/ 152458 h 6871502"/>
              <a:gd name="connsiteX16" fmla="*/ 5986180 w 12192000"/>
              <a:gd name="connsiteY16" fmla="*/ 3470000 h 6871502"/>
              <a:gd name="connsiteX17" fmla="*/ 5579443 w 12192000"/>
              <a:gd name="connsiteY17" fmla="*/ 3847151 h 6871502"/>
              <a:gd name="connsiteX18" fmla="*/ 1222517 w 12192000"/>
              <a:gd name="connsiteY18" fmla="*/ 2512389 h 6871502"/>
              <a:gd name="connsiteX19" fmla="*/ 286286 w 12192000"/>
              <a:gd name="connsiteY19" fmla="*/ 2726459 h 6871502"/>
              <a:gd name="connsiteX20" fmla="*/ 0 w 12192000"/>
              <a:gd name="connsiteY20" fmla="*/ 2992361 h 687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71502">
                <a:moveTo>
                  <a:pt x="4397259" y="3976097"/>
                </a:moveTo>
                <a:cubicBezTo>
                  <a:pt x="4422713" y="3973399"/>
                  <a:pt x="4449868" y="3973437"/>
                  <a:pt x="4478535" y="3976383"/>
                </a:cubicBezTo>
                <a:cubicBezTo>
                  <a:pt x="4511299" y="3979751"/>
                  <a:pt x="4546040" y="3986917"/>
                  <a:pt x="4582484" y="3998142"/>
                </a:cubicBezTo>
                <a:lnTo>
                  <a:pt x="10484738" y="5808863"/>
                </a:lnTo>
                <a:cubicBezTo>
                  <a:pt x="10776287" y="5898660"/>
                  <a:pt x="11198133" y="5802422"/>
                  <a:pt x="11420969" y="5594794"/>
                </a:cubicBezTo>
                <a:lnTo>
                  <a:pt x="12192000" y="4878752"/>
                </a:lnTo>
                <a:lnTo>
                  <a:pt x="12192000" y="6871502"/>
                </a:lnTo>
                <a:lnTo>
                  <a:pt x="4427403" y="6871502"/>
                </a:lnTo>
                <a:lnTo>
                  <a:pt x="4440767" y="6851715"/>
                </a:lnTo>
                <a:cubicBezTo>
                  <a:pt x="4567894" y="6634154"/>
                  <a:pt x="4626586" y="6345999"/>
                  <a:pt x="4575052" y="6122931"/>
                </a:cubicBezTo>
                <a:lnTo>
                  <a:pt x="4175743" y="4375294"/>
                </a:lnTo>
                <a:cubicBezTo>
                  <a:pt x="4124137" y="4147886"/>
                  <a:pt x="4219075" y="3994980"/>
                  <a:pt x="4397259" y="3976097"/>
                </a:cubicBezTo>
                <a:close/>
                <a:moveTo>
                  <a:pt x="0" y="0"/>
                </a:moveTo>
                <a:lnTo>
                  <a:pt x="5213514" y="0"/>
                </a:lnTo>
                <a:lnTo>
                  <a:pt x="5213387" y="36128"/>
                </a:lnTo>
                <a:cubicBezTo>
                  <a:pt x="5216045" y="76295"/>
                  <a:pt x="5221573" y="115281"/>
                  <a:pt x="5230161" y="152458"/>
                </a:cubicBezTo>
                <a:lnTo>
                  <a:pt x="5986180" y="3470000"/>
                </a:lnTo>
                <a:cubicBezTo>
                  <a:pt x="6053586" y="3767022"/>
                  <a:pt x="5870990" y="3936947"/>
                  <a:pt x="5579443" y="3847151"/>
                </a:cubicBezTo>
                <a:lnTo>
                  <a:pt x="1222517" y="2512389"/>
                </a:lnTo>
                <a:cubicBezTo>
                  <a:pt x="930968" y="2422594"/>
                  <a:pt x="510429" y="2519231"/>
                  <a:pt x="286286" y="2726459"/>
                </a:cubicBezTo>
                <a:lnTo>
                  <a:pt x="0" y="2992361"/>
                </a:lnTo>
                <a:close/>
              </a:path>
            </a:pathLst>
          </a:custGeom>
          <a:solidFill>
            <a:schemeClr val="accent4"/>
          </a:solidFill>
          <a:ln w="9525" cap="flat" cmpd="sng" algn="ctr">
            <a:noFill/>
            <a:prstDash val="solid"/>
          </a:ln>
          <a:effectLst/>
        </p:spPr>
        <p:txBody>
          <a:bodyPr wrap="square" rtlCol="0" anchor="ctr" anchorCtr="0">
            <a:noAutofit/>
          </a:bodyPr>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9"/>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 Placeholder 16"/>
          <p:cNvSpPr>
            <a:spLocks noGrp="1"/>
          </p:cNvSpPr>
          <p:nvPr>
            <p:ph type="body" sz="quarter" idx="13" hasCustomPrompt="1"/>
          </p:nvPr>
        </p:nvSpPr>
        <p:spPr bwMode="gray">
          <a:xfrm>
            <a:off x="623392" y="3861048"/>
            <a:ext cx="3431578" cy="2231777"/>
          </a:xfrm>
          <a:prstGeom prst="rect">
            <a:avLst/>
          </a:prstGeom>
        </p:spPr>
        <p:txBody>
          <a:bodyPr wrap="none" anchor="b"/>
          <a:lstStyle>
            <a:lvl1pPr marL="0" indent="0">
              <a:buFont typeface="Arial" panose="020B0604020202020204" pitchFamily="34" charset="0"/>
              <a:buNone/>
              <a:defRPr sz="11500" b="0">
                <a:ln>
                  <a:noFill/>
                </a:ln>
                <a:solidFill>
                  <a:schemeClr val="bg2"/>
                </a:solid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a:t>00</a:t>
            </a:r>
          </a:p>
        </p:txBody>
      </p:sp>
      <p:sp>
        <p:nvSpPr>
          <p:cNvPr id="2" name="Title 1"/>
          <p:cNvSpPr>
            <a:spLocks noGrp="1"/>
          </p:cNvSpPr>
          <p:nvPr>
            <p:ph type="title" hasCustomPrompt="1"/>
          </p:nvPr>
        </p:nvSpPr>
        <p:spPr bwMode="gray">
          <a:xfrm>
            <a:off x="6240463" y="1484784"/>
            <a:ext cx="5327651" cy="1368151"/>
          </a:xfrm>
          <a:prstGeom prst="rect">
            <a:avLst/>
          </a:prstGeom>
          <a:noFill/>
        </p:spPr>
        <p:txBody>
          <a:bodyPr tIns="72000" bIns="0" anchor="t" anchorCtr="0"/>
          <a:lstStyle>
            <a:lvl1pPr>
              <a:lnSpc>
                <a:spcPct val="100000"/>
              </a:lnSpc>
              <a:defRPr sz="3600" b="0" cap="none" baseline="0">
                <a:solidFill>
                  <a:schemeClr val="accent4"/>
                </a:solidFill>
                <a:latin typeface="Merck" panose="04040805020F02020302" pitchFamily="82" charset="0"/>
              </a:defRPr>
            </a:lvl1pPr>
          </a:lstStyle>
          <a:p>
            <a:pPr lvl="0"/>
            <a:r>
              <a:rPr lang="en-US" noProof="0"/>
              <a:t>Chapter name </a:t>
            </a:r>
            <a:br>
              <a:rPr lang="en-US" noProof="0"/>
            </a:br>
            <a:r>
              <a:rPr lang="en-US" noProof="0"/>
              <a:t>in two lines</a:t>
            </a:r>
          </a:p>
        </p:txBody>
      </p:sp>
    </p:spTree>
    <p:extLst>
      <p:ext uri="{BB962C8B-B14F-4D97-AF65-F5344CB8AC3E}">
        <p14:creationId xmlns:p14="http://schemas.microsoft.com/office/powerpoint/2010/main" val="11701199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sp>
        <p:nvSpPr>
          <p:cNvPr id="28" name="Rectangle 5">
            <a:extLst>
              <a:ext uri="{FF2B5EF4-FFF2-40B4-BE49-F238E27FC236}">
                <a16:creationId xmlns:a16="http://schemas.microsoft.com/office/drawing/2014/main" id="{93CCD95C-EF50-4937-B31B-5AE1A346217B}"/>
              </a:ext>
            </a:extLst>
          </p:cNvPr>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6"/>
          <p:cNvSpPr>
            <a:spLocks noGrp="1"/>
          </p:cNvSpPr>
          <p:nvPr>
            <p:ph type="body" sz="quarter" idx="13" hasCustomPrompt="1"/>
          </p:nvPr>
        </p:nvSpPr>
        <p:spPr bwMode="gray">
          <a:xfrm>
            <a:off x="5951538" y="1989138"/>
            <a:ext cx="5617069" cy="1251710"/>
          </a:xfrm>
          <a:prstGeom prst="rect">
            <a:avLst/>
          </a:prstGeom>
        </p:spPr>
        <p:txBody>
          <a:bodyPr wrap="none" tIns="0" bIns="216000" anchor="ctr"/>
          <a:lstStyle>
            <a:lvl1pPr marL="0" indent="0" algn="l">
              <a:buFont typeface="Arial" panose="020B0604020202020204" pitchFamily="34" charset="0"/>
              <a:buNone/>
              <a:defRPr sz="11500" b="0">
                <a:ln>
                  <a:noFill/>
                </a:ln>
                <a:solidFill>
                  <a:schemeClr val="bg2"/>
                </a:solid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a:t>00</a:t>
            </a:r>
          </a:p>
        </p:txBody>
      </p:sp>
      <p:sp>
        <p:nvSpPr>
          <p:cNvPr id="2" name="Title 1"/>
          <p:cNvSpPr>
            <a:spLocks noGrp="1"/>
          </p:cNvSpPr>
          <p:nvPr>
            <p:ph type="title" hasCustomPrompt="1"/>
          </p:nvPr>
        </p:nvSpPr>
        <p:spPr bwMode="gray">
          <a:xfrm>
            <a:off x="5951538" y="3356992"/>
            <a:ext cx="5617070" cy="2232000"/>
          </a:xfrm>
          <a:prstGeom prst="rect">
            <a:avLst/>
          </a:prstGeom>
          <a:noFill/>
        </p:spPr>
        <p:txBody>
          <a:bodyPr tIns="72000" bIns="0" anchor="t" anchorCtr="0"/>
          <a:lstStyle>
            <a:lvl1pPr>
              <a:lnSpc>
                <a:spcPct val="100000"/>
              </a:lnSpc>
              <a:defRPr sz="3600" b="0" cap="none" baseline="0">
                <a:solidFill>
                  <a:schemeClr val="accent1"/>
                </a:solidFill>
                <a:latin typeface="Merck" panose="04040805020F02020302" pitchFamily="82" charset="0"/>
              </a:defRPr>
            </a:lvl1pPr>
          </a:lstStyle>
          <a:p>
            <a:pPr lvl="0"/>
            <a:r>
              <a:rPr lang="en-US" noProof="0"/>
              <a:t>Chapter name </a:t>
            </a:r>
            <a:br>
              <a:rPr lang="en-US" noProof="0"/>
            </a:br>
            <a:r>
              <a:rPr lang="en-US" noProof="0"/>
              <a:t>in two lines </a:t>
            </a:r>
          </a:p>
        </p:txBody>
      </p:sp>
      <p:grpSp>
        <p:nvGrpSpPr>
          <p:cNvPr id="22" name="Group 9">
            <a:extLst>
              <a:ext uri="{FF2B5EF4-FFF2-40B4-BE49-F238E27FC236}">
                <a16:creationId xmlns:a16="http://schemas.microsoft.com/office/drawing/2014/main" id="{F1287BCB-FB34-41B7-927D-F95F9B409E5C}"/>
              </a:ext>
            </a:extLst>
          </p:cNvPr>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23" name="Freeform 9">
              <a:extLst>
                <a:ext uri="{FF2B5EF4-FFF2-40B4-BE49-F238E27FC236}">
                  <a16:creationId xmlns:a16="http://schemas.microsoft.com/office/drawing/2014/main" id="{4EE73A32-570C-436C-B4CC-D1AF2F5700F5}"/>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12562D50-892E-410A-BB2F-36E111F83459}"/>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DC9AF8D9-AA94-4445-B08E-957E3FDEC0D2}"/>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FE7088EE-EAD6-4413-9188-C1E3D6D9C252}"/>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C79EEEA4-105C-4D6D-886B-6270CD048E24}"/>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Grafik 7">
            <a:extLst>
              <a:ext uri="{FF2B5EF4-FFF2-40B4-BE49-F238E27FC236}">
                <a16:creationId xmlns:a16="http://schemas.microsoft.com/office/drawing/2014/main" id="{EF3C2268-D07A-4E72-BDF1-B88401F2410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989138"/>
            <a:ext cx="5521960" cy="3605130"/>
          </a:xfrm>
          <a:prstGeom prst="rect">
            <a:avLst/>
          </a:prstGeom>
        </p:spPr>
      </p:pic>
    </p:spTree>
    <p:extLst>
      <p:ext uri="{BB962C8B-B14F-4D97-AF65-F5344CB8AC3E}">
        <p14:creationId xmlns:p14="http://schemas.microsoft.com/office/powerpoint/2010/main" val="3648395854"/>
      </p:ext>
    </p:extLst>
  </p:cSld>
  <p:clrMapOvr>
    <a:masterClrMapping/>
  </p:clrMapOvr>
  <p:extLst>
    <p:ext uri="{DCECCB84-F9BA-43D5-87BE-67443E8EF086}">
      <p15:sldGuideLst xmlns:p15="http://schemas.microsoft.com/office/powerpoint/2012/main">
        <p15:guide id="2" orient="horz" pos="3521">
          <p15:clr>
            <a:srgbClr val="FBAE40"/>
          </p15:clr>
        </p15:guide>
        <p15:guide id="3" pos="3749">
          <p15:clr>
            <a:srgbClr val="FBAE40"/>
          </p15:clr>
        </p15:guide>
        <p15:guide id="4" orient="horz" pos="2795">
          <p15:clr>
            <a:srgbClr val="FBAE40"/>
          </p15:clr>
        </p15:guide>
        <p15:guide id="5" orient="horz" pos="125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8" name="Text Placeholder AP1 Details"/>
          <p:cNvSpPr>
            <a:spLocks noGrp="1"/>
          </p:cNvSpPr>
          <p:nvPr>
            <p:ph type="body" sz="quarter" idx="19" hasCustomPrompt="1"/>
          </p:nvPr>
        </p:nvSpPr>
        <p:spPr bwMode="gray">
          <a:xfrm>
            <a:off x="624092" y="198868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4" name="Text Placeholder AP1 Name"/>
          <p:cNvSpPr>
            <a:spLocks noGrp="1"/>
          </p:cNvSpPr>
          <p:nvPr>
            <p:ph type="body" sz="quarter" idx="10" hasCustomPrompt="1"/>
          </p:nvPr>
        </p:nvSpPr>
        <p:spPr bwMode="gray">
          <a:xfrm>
            <a:off x="624001" y="148478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15" name="Text Placeholder AP1 Details">
            <a:extLst>
              <a:ext uri="{FF2B5EF4-FFF2-40B4-BE49-F238E27FC236}">
                <a16:creationId xmlns:a16="http://schemas.microsoft.com/office/drawing/2014/main" id="{9D7C527A-CAFB-4E43-BB5A-9A14F133AFF5}"/>
              </a:ext>
            </a:extLst>
          </p:cNvPr>
          <p:cNvSpPr>
            <a:spLocks noGrp="1"/>
          </p:cNvSpPr>
          <p:nvPr>
            <p:ph type="body" sz="quarter" idx="20" hasCustomPrompt="1"/>
          </p:nvPr>
        </p:nvSpPr>
        <p:spPr bwMode="gray">
          <a:xfrm>
            <a:off x="623483" y="443732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16" name="Text Placeholder AP1 Name">
            <a:extLst>
              <a:ext uri="{FF2B5EF4-FFF2-40B4-BE49-F238E27FC236}">
                <a16:creationId xmlns:a16="http://schemas.microsoft.com/office/drawing/2014/main" id="{2DA765EA-89A4-44AC-8EE1-E408FFA54A8D}"/>
              </a:ext>
            </a:extLst>
          </p:cNvPr>
          <p:cNvSpPr>
            <a:spLocks noGrp="1"/>
          </p:cNvSpPr>
          <p:nvPr>
            <p:ph type="body" sz="quarter" idx="21" hasCustomPrompt="1"/>
          </p:nvPr>
        </p:nvSpPr>
        <p:spPr bwMode="gray">
          <a:xfrm>
            <a:off x="623392" y="393342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23" name="Text Placeholder AP1 Details">
            <a:extLst>
              <a:ext uri="{FF2B5EF4-FFF2-40B4-BE49-F238E27FC236}">
                <a16:creationId xmlns:a16="http://schemas.microsoft.com/office/drawing/2014/main" id="{1AD3E7E9-BC92-4039-9FE8-8B9BE2F1DFF8}"/>
              </a:ext>
            </a:extLst>
          </p:cNvPr>
          <p:cNvSpPr>
            <a:spLocks noGrp="1"/>
          </p:cNvSpPr>
          <p:nvPr>
            <p:ph type="body" sz="quarter" idx="22" hasCustomPrompt="1"/>
          </p:nvPr>
        </p:nvSpPr>
        <p:spPr bwMode="gray">
          <a:xfrm>
            <a:off x="3431795" y="4436952"/>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24" name="Text Placeholder AP1 Name">
            <a:extLst>
              <a:ext uri="{FF2B5EF4-FFF2-40B4-BE49-F238E27FC236}">
                <a16:creationId xmlns:a16="http://schemas.microsoft.com/office/drawing/2014/main" id="{D51B0300-283C-4494-BC4A-3BC70337C112}"/>
              </a:ext>
            </a:extLst>
          </p:cNvPr>
          <p:cNvSpPr>
            <a:spLocks noGrp="1"/>
          </p:cNvSpPr>
          <p:nvPr>
            <p:ph type="body" sz="quarter" idx="23" hasCustomPrompt="1"/>
          </p:nvPr>
        </p:nvSpPr>
        <p:spPr bwMode="gray">
          <a:xfrm>
            <a:off x="3431704" y="3933056"/>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pic>
        <p:nvPicPr>
          <p:cNvPr id="12" name="Grafik 11">
            <a:extLst>
              <a:ext uri="{FF2B5EF4-FFF2-40B4-BE49-F238E27FC236}">
                <a16:creationId xmlns:a16="http://schemas.microsoft.com/office/drawing/2014/main" id="{45447195-E317-454C-939A-8220142C632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0913" y="3966396"/>
            <a:ext cx="4267604" cy="2122926"/>
          </a:xfrm>
          <a:prstGeom prst="rect">
            <a:avLst/>
          </a:prstGeom>
        </p:spPr>
      </p:pic>
    </p:spTree>
    <p:extLst>
      <p:ext uri="{BB962C8B-B14F-4D97-AF65-F5344CB8AC3E}">
        <p14:creationId xmlns:p14="http://schemas.microsoft.com/office/powerpoint/2010/main" val="25464141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with Elements">
    <p:spTree>
      <p:nvGrpSpPr>
        <p:cNvPr id="1" name=""/>
        <p:cNvGrpSpPr/>
        <p:nvPr/>
      </p:nvGrpSpPr>
      <p:grpSpPr>
        <a:xfrm>
          <a:off x="0" y="0"/>
          <a:ext cx="0" cy="0"/>
          <a:chOff x="0" y="0"/>
          <a:chExt cx="0" cy="0"/>
        </a:xfrm>
      </p:grpSpPr>
      <p:sp>
        <p:nvSpPr>
          <p:cNvPr id="6" name="Freeform 5"/>
          <p:cNvSpPr/>
          <p:nvPr userDrawn="1"/>
        </p:nvSpPr>
        <p:spPr bwMode="gray">
          <a:xfrm>
            <a:off x="2"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2"/>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Footer Placeholder 1"/>
          <p:cNvSpPr>
            <a:spLocks noGrp="1"/>
          </p:cNvSpPr>
          <p:nvPr>
            <p:ph type="ftr" sz="quarter" idx="10"/>
          </p:nvPr>
        </p:nvSpPr>
        <p:spPr bwMode="gray"/>
        <p:txBody>
          <a:bodyPr/>
          <a:lstStyle/>
          <a:p>
            <a:endParaRPr lang="en-US" noProof="0"/>
          </a:p>
        </p:txBody>
      </p:sp>
      <p:sp>
        <p:nvSpPr>
          <p:cNvPr id="3" name="Slide Number Placeholder 2"/>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‹Nr.›</a:t>
            </a:fld>
            <a:endParaRPr lang="en-US"/>
          </a:p>
        </p:txBody>
      </p:sp>
    </p:spTree>
    <p:extLst>
      <p:ext uri="{BB962C8B-B14F-4D97-AF65-F5344CB8AC3E}">
        <p14:creationId xmlns:p14="http://schemas.microsoft.com/office/powerpoint/2010/main" val="2904473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orizontal pictures  | 4">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Fußzeilenplatzhalter 6"/>
          <p:cNvSpPr>
            <a:spLocks noGrp="1"/>
          </p:cNvSpPr>
          <p:nvPr>
            <p:ph type="ftr" sz="quarter" idx="24"/>
          </p:nvPr>
        </p:nvSpPr>
        <p:spPr bwMode="gray"/>
        <p:txBody>
          <a:bodyPr/>
          <a:lstStyle/>
          <a:p>
            <a:endParaRPr lang="en-US"/>
          </a:p>
        </p:txBody>
      </p:sp>
      <p:sp>
        <p:nvSpPr>
          <p:cNvPr id="9" name="Foliennummernplatzhalter 8"/>
          <p:cNvSpPr>
            <a:spLocks noGrp="1"/>
          </p:cNvSpPr>
          <p:nvPr>
            <p:ph type="sldNum" sz="quarter" idx="25"/>
          </p:nvPr>
        </p:nvSpPr>
        <p:spPr bwMode="gray"/>
        <p:txBody>
          <a:bodyPr/>
          <a:lstStyle/>
          <a:p>
            <a:fld id="{215533F2-C0B5-4315-85D8-5EA869B6EE8B}" type="slidenum">
              <a:rPr lang="en-US" smtClean="0"/>
              <a:pPr/>
              <a:t>‹Nr.›</a:t>
            </a:fld>
            <a:endParaRPr lang="en-US"/>
          </a:p>
        </p:txBody>
      </p:sp>
      <p:sp>
        <p:nvSpPr>
          <p:cNvPr id="11" name="MIO_VALID_LAYOUT" hidden="1"/>
          <p:cNvSpPr/>
          <p:nvPr userDrawn="1"/>
        </p:nvSpPr>
        <p:spPr bwMode="gray">
          <a:xfrm>
            <a:off x="11856640" y="6597172"/>
            <a:ext cx="335360" cy="260829"/>
          </a:xfrm>
          <a:prstGeom prst="rect">
            <a:avLst/>
          </a:prstGeom>
          <a:no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de-DE" sz="1600" kern="0" err="1">
              <a:solidFill>
                <a:srgbClr val="FFFFFF"/>
              </a:solidFill>
              <a:latin typeface="Verdana"/>
            </a:endParaRPr>
          </a:p>
        </p:txBody>
      </p:sp>
      <p:sp>
        <p:nvSpPr>
          <p:cNvPr id="18" name="Text Placeholder 7"/>
          <p:cNvSpPr>
            <a:spLocks noGrp="1"/>
          </p:cNvSpPr>
          <p:nvPr>
            <p:ph type="body" sz="quarter" idx="13" hasCustomPrompt="1"/>
          </p:nvPr>
        </p:nvSpPr>
        <p:spPr bwMode="gray">
          <a:xfrm>
            <a:off x="623889"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Click to add action title</a:t>
            </a:r>
          </a:p>
        </p:txBody>
      </p:sp>
      <p:sp>
        <p:nvSpPr>
          <p:cNvPr id="19" name="Title 4"/>
          <p:cNvSpPr>
            <a:spLocks noGrp="1"/>
          </p:cNvSpPr>
          <p:nvPr>
            <p:ph type="title" hasCustomPrompt="1"/>
          </p:nvPr>
        </p:nvSpPr>
        <p:spPr>
          <a:xfrm>
            <a:off x="623889" y="730800"/>
            <a:ext cx="10944225" cy="325952"/>
          </a:xfrm>
        </p:spPr>
        <p:txBody>
          <a:bodyPr/>
          <a:lstStyle/>
          <a:p>
            <a:r>
              <a:rPr lang="en-GB"/>
              <a:t>Insert slide title here (max. 2 lines | max. 1 line with Action Title)</a:t>
            </a:r>
            <a:endParaRPr lang="de-DE"/>
          </a:p>
        </p:txBody>
      </p:sp>
      <p:sp>
        <p:nvSpPr>
          <p:cNvPr id="22" name="Textplatzhalter 28"/>
          <p:cNvSpPr>
            <a:spLocks noGrp="1"/>
          </p:cNvSpPr>
          <p:nvPr>
            <p:ph type="body" sz="quarter" idx="18"/>
          </p:nvPr>
        </p:nvSpPr>
        <p:spPr>
          <a:xfrm>
            <a:off x="3432175" y="3788561"/>
            <a:ext cx="2519363" cy="2304264"/>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8"/>
          <p:cNvSpPr>
            <a:spLocks noGrp="1"/>
          </p:cNvSpPr>
          <p:nvPr>
            <p:ph type="body" sz="quarter" idx="19"/>
          </p:nvPr>
        </p:nvSpPr>
        <p:spPr>
          <a:xfrm>
            <a:off x="6240465" y="3788561"/>
            <a:ext cx="2519361" cy="2304264"/>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4" name="Textplatzhalter 28"/>
          <p:cNvSpPr>
            <a:spLocks noGrp="1"/>
          </p:cNvSpPr>
          <p:nvPr>
            <p:ph type="body" sz="quarter" idx="28"/>
          </p:nvPr>
        </p:nvSpPr>
        <p:spPr>
          <a:xfrm>
            <a:off x="9048750" y="3788561"/>
            <a:ext cx="2510452" cy="2304264"/>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2" name="Bildplatzhalter 31"/>
          <p:cNvSpPr>
            <a:spLocks noGrp="1"/>
          </p:cNvSpPr>
          <p:nvPr>
            <p:ph type="pic" sz="quarter" idx="29" hasCustomPrompt="1"/>
          </p:nvPr>
        </p:nvSpPr>
        <p:spPr bwMode="gray">
          <a:xfrm>
            <a:off x="6384032" y="1639750"/>
            <a:ext cx="2270347" cy="1865151"/>
          </a:xfrm>
          <a:custGeom>
            <a:avLst/>
            <a:gdLst>
              <a:gd name="connsiteX0" fmla="*/ 175846 w 2270346"/>
              <a:gd name="connsiteY0" fmla="*/ 0 h 1865150"/>
              <a:gd name="connsiteX1" fmla="*/ 1742993 w 2270346"/>
              <a:gd name="connsiteY1" fmla="*/ 0 h 1865150"/>
              <a:gd name="connsiteX2" fmla="*/ 1974877 w 2270346"/>
              <a:gd name="connsiteY2" fmla="*/ 166346 h 1865150"/>
              <a:gd name="connsiteX3" fmla="*/ 2228017 w 2270346"/>
              <a:gd name="connsiteY3" fmla="*/ 916839 h 1865150"/>
              <a:gd name="connsiteX4" fmla="*/ 2187437 w 2270346"/>
              <a:gd name="connsiteY4" fmla="*/ 1253400 h 1865150"/>
              <a:gd name="connsiteX5" fmla="*/ 1688887 w 2270346"/>
              <a:gd name="connsiteY5" fmla="*/ 1597699 h 1865150"/>
              <a:gd name="connsiteX6" fmla="*/ 1447341 w 2270346"/>
              <a:gd name="connsiteY6" fmla="*/ 1765979 h 1865150"/>
              <a:gd name="connsiteX7" fmla="*/ 1126569 w 2270346"/>
              <a:gd name="connsiteY7" fmla="*/ 1864627 h 1865150"/>
              <a:gd name="connsiteX8" fmla="*/ 823188 w 2270346"/>
              <a:gd name="connsiteY8" fmla="*/ 1864627 h 1865150"/>
              <a:gd name="connsiteX9" fmla="*/ 262802 w 2270346"/>
              <a:gd name="connsiteY9" fmla="*/ 1864627 h 1865150"/>
              <a:gd name="connsiteX10" fmla="*/ 0 w 2270346"/>
              <a:gd name="connsiteY10" fmla="*/ 1642187 h 1865150"/>
              <a:gd name="connsiteX11" fmla="*/ 0 w 2270346"/>
              <a:gd name="connsiteY11" fmla="*/ 1114134 h 1865150"/>
              <a:gd name="connsiteX12" fmla="*/ 0 w 2270346"/>
              <a:gd name="connsiteY12" fmla="*/ 176018 h 1865150"/>
              <a:gd name="connsiteX13" fmla="*/ 175846 w 2270346"/>
              <a:gd name="connsiteY13" fmla="*/ 0 h 18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0346" h="1865150">
                <a:moveTo>
                  <a:pt x="175846" y="0"/>
                </a:moveTo>
                <a:cubicBezTo>
                  <a:pt x="175846" y="0"/>
                  <a:pt x="175846" y="0"/>
                  <a:pt x="1742993" y="0"/>
                </a:cubicBezTo>
                <a:cubicBezTo>
                  <a:pt x="1839612" y="0"/>
                  <a:pt x="1943959" y="75436"/>
                  <a:pt x="1974877" y="166346"/>
                </a:cubicBezTo>
                <a:cubicBezTo>
                  <a:pt x="1974877" y="166346"/>
                  <a:pt x="1974877" y="166346"/>
                  <a:pt x="2228017" y="916839"/>
                </a:cubicBezTo>
                <a:cubicBezTo>
                  <a:pt x="2239610" y="951656"/>
                  <a:pt x="2338161" y="1154754"/>
                  <a:pt x="2187437" y="1253400"/>
                </a:cubicBezTo>
                <a:cubicBezTo>
                  <a:pt x="2187437" y="1253400"/>
                  <a:pt x="2187437" y="1253400"/>
                  <a:pt x="1688887" y="1597699"/>
                </a:cubicBezTo>
                <a:cubicBezTo>
                  <a:pt x="1688887" y="1597699"/>
                  <a:pt x="1688887" y="1597699"/>
                  <a:pt x="1447341" y="1765979"/>
                </a:cubicBezTo>
                <a:cubicBezTo>
                  <a:pt x="1366183" y="1820139"/>
                  <a:pt x="1223188" y="1864627"/>
                  <a:pt x="1126569" y="1864627"/>
                </a:cubicBezTo>
                <a:cubicBezTo>
                  <a:pt x="1126569" y="1864627"/>
                  <a:pt x="1126569" y="1864627"/>
                  <a:pt x="823188" y="1864627"/>
                </a:cubicBezTo>
                <a:cubicBezTo>
                  <a:pt x="823188" y="1864627"/>
                  <a:pt x="823188" y="1864627"/>
                  <a:pt x="262802" y="1864627"/>
                </a:cubicBezTo>
                <a:cubicBezTo>
                  <a:pt x="90822" y="1866561"/>
                  <a:pt x="1932" y="1874298"/>
                  <a:pt x="0" y="1642187"/>
                </a:cubicBezTo>
                <a:cubicBezTo>
                  <a:pt x="0" y="1642187"/>
                  <a:pt x="0" y="1642187"/>
                  <a:pt x="0" y="1114134"/>
                </a:cubicBezTo>
                <a:cubicBezTo>
                  <a:pt x="0" y="1114134"/>
                  <a:pt x="0" y="1114134"/>
                  <a:pt x="0" y="176018"/>
                </a:cubicBezTo>
                <a:cubicBezTo>
                  <a:pt x="0" y="79305"/>
                  <a:pt x="79228" y="0"/>
                  <a:pt x="175846" y="0"/>
                </a:cubicBezTo>
                <a:close/>
              </a:path>
            </a:pathLst>
          </a:custGeom>
          <a:solidFill>
            <a:schemeClr val="accent4"/>
          </a:solidFill>
        </p:spPr>
        <p:txBody>
          <a:bodyPr wrap="square">
            <a:noAutofit/>
          </a:bodyPr>
          <a:lstStyle>
            <a:lvl1pPr>
              <a:defRPr/>
            </a:lvl1pPr>
          </a:lstStyle>
          <a:p>
            <a:r>
              <a:rPr lang="de-DE"/>
              <a:t> </a:t>
            </a:r>
          </a:p>
        </p:txBody>
      </p:sp>
      <p:sp>
        <p:nvSpPr>
          <p:cNvPr id="30" name="Bildplatzhalter 29"/>
          <p:cNvSpPr>
            <a:spLocks noGrp="1"/>
          </p:cNvSpPr>
          <p:nvPr>
            <p:ph type="pic" sz="quarter" idx="30" hasCustomPrompt="1"/>
          </p:nvPr>
        </p:nvSpPr>
        <p:spPr bwMode="gray">
          <a:xfrm rot="21194073">
            <a:off x="696243" y="1771210"/>
            <a:ext cx="2519999" cy="1730663"/>
          </a:xfrm>
          <a:custGeom>
            <a:avLst/>
            <a:gdLst>
              <a:gd name="connsiteX0" fmla="*/ 114792 w 2519999"/>
              <a:gd name="connsiteY0" fmla="*/ 944 h 1730663"/>
              <a:gd name="connsiteX1" fmla="*/ 1478816 w 2519999"/>
              <a:gd name="connsiteY1" fmla="*/ 189953 h 1730663"/>
              <a:gd name="connsiteX2" fmla="*/ 1561954 w 2519999"/>
              <a:gd name="connsiteY2" fmla="*/ 201238 h 1730663"/>
              <a:gd name="connsiteX3" fmla="*/ 1948051 w 2519999"/>
              <a:gd name="connsiteY3" fmla="*/ 273174 h 1730663"/>
              <a:gd name="connsiteX4" fmla="*/ 1957915 w 2519999"/>
              <a:gd name="connsiteY4" fmla="*/ 275996 h 1730663"/>
              <a:gd name="connsiteX5" fmla="*/ 2060780 w 2519999"/>
              <a:gd name="connsiteY5" fmla="*/ 299974 h 1730663"/>
              <a:gd name="connsiteX6" fmla="*/ 2411650 w 2519999"/>
              <a:gd name="connsiteY6" fmla="*/ 383195 h 1730663"/>
              <a:gd name="connsiteX7" fmla="*/ 2518742 w 2519999"/>
              <a:gd name="connsiteY7" fmla="*/ 539763 h 1730663"/>
              <a:gd name="connsiteX8" fmla="*/ 2406013 w 2519999"/>
              <a:gd name="connsiteY8" fmla="*/ 1391720 h 1730663"/>
              <a:gd name="connsiteX9" fmla="*/ 2262283 w 2519999"/>
              <a:gd name="connsiteY9" fmla="*/ 1531361 h 1730663"/>
              <a:gd name="connsiteX10" fmla="*/ 1873368 w 2519999"/>
              <a:gd name="connsiteY10" fmla="*/ 1568035 h 1730663"/>
              <a:gd name="connsiteX11" fmla="*/ 861623 w 2519999"/>
              <a:gd name="connsiteY11" fmla="*/ 1666772 h 1730663"/>
              <a:gd name="connsiteX12" fmla="*/ 824986 w 2519999"/>
              <a:gd name="connsiteY12" fmla="*/ 1676645 h 1730663"/>
              <a:gd name="connsiteX13" fmla="*/ 367024 w 2519999"/>
              <a:gd name="connsiteY13" fmla="*/ 1723192 h 1730663"/>
              <a:gd name="connsiteX14" fmla="*/ 359978 w 2519999"/>
              <a:gd name="connsiteY14" fmla="*/ 1724604 h 1730663"/>
              <a:gd name="connsiteX15" fmla="*/ 295159 w 2519999"/>
              <a:gd name="connsiteY15" fmla="*/ 1730246 h 1730663"/>
              <a:gd name="connsiteX16" fmla="*/ 155656 w 2519999"/>
              <a:gd name="connsiteY16" fmla="*/ 1613172 h 1730663"/>
              <a:gd name="connsiteX17" fmla="*/ 653 w 2519999"/>
              <a:gd name="connsiteY17" fmla="*/ 110964 h 1730663"/>
              <a:gd name="connsiteX18" fmla="*/ 114792 w 2519999"/>
              <a:gd name="connsiteY18" fmla="*/ 944 h 17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9999" h="1730663">
                <a:moveTo>
                  <a:pt x="114792" y="944"/>
                </a:moveTo>
                <a:cubicBezTo>
                  <a:pt x="114792" y="944"/>
                  <a:pt x="114792" y="944"/>
                  <a:pt x="1478816" y="189953"/>
                </a:cubicBezTo>
                <a:cubicBezTo>
                  <a:pt x="1478816" y="189953"/>
                  <a:pt x="1478816" y="189953"/>
                  <a:pt x="1561954" y="201238"/>
                </a:cubicBezTo>
                <a:cubicBezTo>
                  <a:pt x="1726820" y="223807"/>
                  <a:pt x="1838140" y="247785"/>
                  <a:pt x="1948051" y="273174"/>
                </a:cubicBezTo>
                <a:cubicBezTo>
                  <a:pt x="1950870" y="274585"/>
                  <a:pt x="1955096" y="274585"/>
                  <a:pt x="1957915" y="275996"/>
                </a:cubicBezTo>
                <a:cubicBezTo>
                  <a:pt x="1957915" y="275996"/>
                  <a:pt x="1957915" y="275996"/>
                  <a:pt x="2060780" y="299974"/>
                </a:cubicBezTo>
                <a:cubicBezTo>
                  <a:pt x="2060780" y="299974"/>
                  <a:pt x="2060780" y="299974"/>
                  <a:pt x="2411650" y="383195"/>
                </a:cubicBezTo>
                <a:cubicBezTo>
                  <a:pt x="2479287" y="400122"/>
                  <a:pt x="2528606" y="469237"/>
                  <a:pt x="2518742" y="539763"/>
                </a:cubicBezTo>
                <a:cubicBezTo>
                  <a:pt x="2518742" y="539763"/>
                  <a:pt x="2518742" y="539763"/>
                  <a:pt x="2406013" y="1391720"/>
                </a:cubicBezTo>
                <a:cubicBezTo>
                  <a:pt x="2396149" y="1460835"/>
                  <a:pt x="2331330" y="1524309"/>
                  <a:pt x="2262283" y="1531361"/>
                </a:cubicBezTo>
                <a:cubicBezTo>
                  <a:pt x="2262283" y="1531361"/>
                  <a:pt x="2262283" y="1531361"/>
                  <a:pt x="1873368" y="1568035"/>
                </a:cubicBezTo>
                <a:cubicBezTo>
                  <a:pt x="1873368" y="1568035"/>
                  <a:pt x="1873368" y="1568035"/>
                  <a:pt x="861623" y="1666772"/>
                </a:cubicBezTo>
                <a:cubicBezTo>
                  <a:pt x="847532" y="1668183"/>
                  <a:pt x="834850" y="1671003"/>
                  <a:pt x="824986" y="1676645"/>
                </a:cubicBezTo>
                <a:cubicBezTo>
                  <a:pt x="824986" y="1676645"/>
                  <a:pt x="824986" y="1676645"/>
                  <a:pt x="367024" y="1723192"/>
                </a:cubicBezTo>
                <a:cubicBezTo>
                  <a:pt x="367024" y="1723192"/>
                  <a:pt x="367024" y="1723192"/>
                  <a:pt x="359978" y="1724604"/>
                </a:cubicBezTo>
                <a:cubicBezTo>
                  <a:pt x="359978" y="1724604"/>
                  <a:pt x="359978" y="1724604"/>
                  <a:pt x="295159" y="1730246"/>
                </a:cubicBezTo>
                <a:cubicBezTo>
                  <a:pt x="226112" y="1735887"/>
                  <a:pt x="162702" y="1683698"/>
                  <a:pt x="155656" y="1613172"/>
                </a:cubicBezTo>
                <a:cubicBezTo>
                  <a:pt x="155656" y="1613172"/>
                  <a:pt x="155656" y="1613172"/>
                  <a:pt x="653" y="110964"/>
                </a:cubicBezTo>
                <a:cubicBezTo>
                  <a:pt x="-6392" y="41849"/>
                  <a:pt x="44336" y="-7520"/>
                  <a:pt x="114792" y="944"/>
                </a:cubicBezTo>
                <a:close/>
              </a:path>
            </a:pathLst>
          </a:custGeom>
          <a:solidFill>
            <a:schemeClr val="accent4"/>
          </a:solidFill>
        </p:spPr>
        <p:txBody>
          <a:bodyPr wrap="square">
            <a:noAutofit/>
          </a:bodyPr>
          <a:lstStyle>
            <a:lvl1pPr>
              <a:defRPr/>
            </a:lvl1pPr>
          </a:lstStyle>
          <a:p>
            <a:r>
              <a:rPr lang="de-DE"/>
              <a:t> </a:t>
            </a:r>
          </a:p>
        </p:txBody>
      </p:sp>
      <p:sp>
        <p:nvSpPr>
          <p:cNvPr id="33" name="Bildplatzhalter 32"/>
          <p:cNvSpPr>
            <a:spLocks noGrp="1"/>
          </p:cNvSpPr>
          <p:nvPr>
            <p:ph type="pic" sz="quarter" idx="31" hasCustomPrompt="1"/>
          </p:nvPr>
        </p:nvSpPr>
        <p:spPr bwMode="gray">
          <a:xfrm>
            <a:off x="9120337" y="1555841"/>
            <a:ext cx="2375767" cy="2031691"/>
          </a:xfrm>
          <a:custGeom>
            <a:avLst/>
            <a:gdLst>
              <a:gd name="connsiteX0" fmla="*/ 822010 w 2375766"/>
              <a:gd name="connsiteY0" fmla="*/ 0 h 2031691"/>
              <a:gd name="connsiteX1" fmla="*/ 2071697 w 2375766"/>
              <a:gd name="connsiteY1" fmla="*/ 0 h 2031691"/>
              <a:gd name="connsiteX2" fmla="*/ 2375766 w 2375766"/>
              <a:gd name="connsiteY2" fmla="*/ 275344 h 2031691"/>
              <a:gd name="connsiteX3" fmla="*/ 2375766 w 2375766"/>
              <a:gd name="connsiteY3" fmla="*/ 1785202 h 2031691"/>
              <a:gd name="connsiteX4" fmla="*/ 2075039 w 2375766"/>
              <a:gd name="connsiteY4" fmla="*/ 2030289 h 2031691"/>
              <a:gd name="connsiteX5" fmla="*/ 1720850 w 2375766"/>
              <a:gd name="connsiteY5" fmla="*/ 1993979 h 2031691"/>
              <a:gd name="connsiteX6" fmla="*/ 888838 w 2375766"/>
              <a:gd name="connsiteY6" fmla="*/ 1912283 h 2031691"/>
              <a:gd name="connsiteX7" fmla="*/ 374261 w 2375766"/>
              <a:gd name="connsiteY7" fmla="*/ 1709558 h 2031691"/>
              <a:gd name="connsiteX8" fmla="*/ 24 w 2375766"/>
              <a:gd name="connsiteY8" fmla="*/ 904703 h 2031691"/>
              <a:gd name="connsiteX9" fmla="*/ 384285 w 2375766"/>
              <a:gd name="connsiteY9" fmla="*/ 248113 h 2031691"/>
              <a:gd name="connsiteX10" fmla="*/ 822010 w 2375766"/>
              <a:gd name="connsiteY10" fmla="*/ 0 h 203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766" h="2031691">
                <a:moveTo>
                  <a:pt x="822010" y="0"/>
                </a:moveTo>
                <a:lnTo>
                  <a:pt x="2071697" y="0"/>
                </a:lnTo>
                <a:cubicBezTo>
                  <a:pt x="2238768" y="0"/>
                  <a:pt x="2375766" y="124056"/>
                  <a:pt x="2375766" y="275344"/>
                </a:cubicBezTo>
                <a:lnTo>
                  <a:pt x="2375766" y="1785202"/>
                </a:lnTo>
                <a:cubicBezTo>
                  <a:pt x="2375766" y="1936490"/>
                  <a:pt x="2242109" y="2045417"/>
                  <a:pt x="2075039" y="2030289"/>
                </a:cubicBezTo>
                <a:lnTo>
                  <a:pt x="1720850" y="1993979"/>
                </a:lnTo>
                <a:lnTo>
                  <a:pt x="888838" y="1912283"/>
                </a:lnTo>
                <a:cubicBezTo>
                  <a:pt x="862107" y="1909258"/>
                  <a:pt x="481187" y="1918334"/>
                  <a:pt x="374261" y="1709558"/>
                </a:cubicBezTo>
                <a:cubicBezTo>
                  <a:pt x="80444" y="1265745"/>
                  <a:pt x="-1648" y="1196257"/>
                  <a:pt x="24" y="904703"/>
                </a:cubicBezTo>
                <a:cubicBezTo>
                  <a:pt x="118468" y="667614"/>
                  <a:pt x="220800" y="542835"/>
                  <a:pt x="384285" y="248113"/>
                </a:cubicBezTo>
                <a:cubicBezTo>
                  <a:pt x="461138" y="111953"/>
                  <a:pt x="654939" y="0"/>
                  <a:pt x="822010" y="0"/>
                </a:cubicBezTo>
                <a:close/>
              </a:path>
            </a:pathLst>
          </a:custGeom>
          <a:solidFill>
            <a:schemeClr val="accent4"/>
          </a:solidFill>
        </p:spPr>
        <p:txBody>
          <a:bodyPr wrap="square">
            <a:noAutofit/>
          </a:bodyPr>
          <a:lstStyle>
            <a:lvl1pPr>
              <a:defRPr/>
            </a:lvl1pPr>
          </a:lstStyle>
          <a:p>
            <a:r>
              <a:rPr lang="de-DE"/>
              <a:t> </a:t>
            </a:r>
          </a:p>
        </p:txBody>
      </p:sp>
      <p:sp>
        <p:nvSpPr>
          <p:cNvPr id="31" name="Bildplatzhalter 30"/>
          <p:cNvSpPr>
            <a:spLocks noGrp="1"/>
          </p:cNvSpPr>
          <p:nvPr>
            <p:ph type="pic" sz="quarter" idx="32" hasCustomPrompt="1"/>
          </p:nvPr>
        </p:nvSpPr>
        <p:spPr bwMode="gray">
          <a:xfrm>
            <a:off x="3611960" y="1499301"/>
            <a:ext cx="2124000" cy="2027575"/>
          </a:xfrm>
          <a:custGeom>
            <a:avLst/>
            <a:gdLst>
              <a:gd name="connsiteX0" fmla="*/ 1050133 w 2124000"/>
              <a:gd name="connsiteY0" fmla="*/ 61 h 2027575"/>
              <a:gd name="connsiteX1" fmla="*/ 1086851 w 2124000"/>
              <a:gd name="connsiteY1" fmla="*/ 11897 h 2027575"/>
              <a:gd name="connsiteX2" fmla="*/ 1996560 w 2124000"/>
              <a:gd name="connsiteY2" fmla="*/ 307919 h 2027575"/>
              <a:gd name="connsiteX3" fmla="*/ 2124000 w 2124000"/>
              <a:gd name="connsiteY3" fmla="*/ 479450 h 2027575"/>
              <a:gd name="connsiteX4" fmla="*/ 2124000 w 2124000"/>
              <a:gd name="connsiteY4" fmla="*/ 1915563 h 2027575"/>
              <a:gd name="connsiteX5" fmla="*/ 1993587 w 2124000"/>
              <a:gd name="connsiteY5" fmla="*/ 2025456 h 2027575"/>
              <a:gd name="connsiteX6" fmla="*/ 131901 w 2124000"/>
              <a:gd name="connsiteY6" fmla="*/ 1708955 h 2027575"/>
              <a:gd name="connsiteX7" fmla="*/ 0 w 2124000"/>
              <a:gd name="connsiteY7" fmla="*/ 1553646 h 2027575"/>
              <a:gd name="connsiteX8" fmla="*/ 0 w 2124000"/>
              <a:gd name="connsiteY8" fmla="*/ 752155 h 2027575"/>
              <a:gd name="connsiteX9" fmla="*/ 114271 w 2124000"/>
              <a:gd name="connsiteY9" fmla="*/ 551225 h 2027575"/>
              <a:gd name="connsiteX10" fmla="*/ 563922 w 2124000"/>
              <a:gd name="connsiteY10" fmla="*/ 280143 h 2027575"/>
              <a:gd name="connsiteX11" fmla="*/ 830485 w 2124000"/>
              <a:gd name="connsiteY11" fmla="*/ 120371 h 2027575"/>
              <a:gd name="connsiteX12" fmla="*/ 845140 w 2124000"/>
              <a:gd name="connsiteY12" fmla="*/ 110234 h 2027575"/>
              <a:gd name="connsiteX13" fmla="*/ 1012299 w 2124000"/>
              <a:gd name="connsiteY13" fmla="*/ 9059 h 2027575"/>
              <a:gd name="connsiteX14" fmla="*/ 1050133 w 2124000"/>
              <a:gd name="connsiteY14" fmla="*/ 61 h 202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4000" h="2027575">
                <a:moveTo>
                  <a:pt x="1050133" y="61"/>
                </a:moveTo>
                <a:cubicBezTo>
                  <a:pt x="1063115" y="594"/>
                  <a:pt x="1075913" y="4597"/>
                  <a:pt x="1086851" y="11897"/>
                </a:cubicBezTo>
                <a:lnTo>
                  <a:pt x="1996560" y="307919"/>
                </a:lnTo>
                <a:cubicBezTo>
                  <a:pt x="2066865" y="328397"/>
                  <a:pt x="2124000" y="406256"/>
                  <a:pt x="2124000" y="479450"/>
                </a:cubicBezTo>
                <a:lnTo>
                  <a:pt x="2124000" y="1915563"/>
                </a:lnTo>
                <a:cubicBezTo>
                  <a:pt x="2124000" y="1988959"/>
                  <a:pt x="2065378" y="2038635"/>
                  <a:pt x="1993587" y="2025456"/>
                </a:cubicBezTo>
                <a:lnTo>
                  <a:pt x="131901" y="1708955"/>
                </a:lnTo>
                <a:cubicBezTo>
                  <a:pt x="60109" y="1695777"/>
                  <a:pt x="0" y="1626839"/>
                  <a:pt x="0" y="1553646"/>
                </a:cubicBezTo>
                <a:lnTo>
                  <a:pt x="0" y="752155"/>
                </a:lnTo>
                <a:cubicBezTo>
                  <a:pt x="0" y="678758"/>
                  <a:pt x="51188" y="587923"/>
                  <a:pt x="114271" y="551225"/>
                </a:cubicBezTo>
                <a:lnTo>
                  <a:pt x="563922" y="280143"/>
                </a:lnTo>
                <a:lnTo>
                  <a:pt x="830485" y="120371"/>
                </a:lnTo>
                <a:cubicBezTo>
                  <a:pt x="834945" y="117330"/>
                  <a:pt x="840892" y="114491"/>
                  <a:pt x="845140" y="110234"/>
                </a:cubicBezTo>
                <a:lnTo>
                  <a:pt x="1012299" y="9059"/>
                </a:lnTo>
                <a:cubicBezTo>
                  <a:pt x="1023982" y="2469"/>
                  <a:pt x="1037150" y="-471"/>
                  <a:pt x="1050133" y="61"/>
                </a:cubicBezTo>
                <a:close/>
              </a:path>
            </a:pathLst>
          </a:custGeom>
          <a:solidFill>
            <a:schemeClr val="accent4"/>
          </a:solidFill>
        </p:spPr>
        <p:txBody>
          <a:bodyPr wrap="square">
            <a:noAutofit/>
          </a:bodyPr>
          <a:lstStyle>
            <a:lvl1pPr>
              <a:defRPr/>
            </a:lvl1pPr>
          </a:lstStyle>
          <a:p>
            <a:r>
              <a:rPr lang="de-DE"/>
              <a:t> </a:t>
            </a:r>
          </a:p>
        </p:txBody>
      </p:sp>
      <p:sp>
        <p:nvSpPr>
          <p:cNvPr id="34" name="Textplatzhalter 28"/>
          <p:cNvSpPr>
            <a:spLocks noGrp="1"/>
          </p:cNvSpPr>
          <p:nvPr>
            <p:ph type="body" sz="quarter" idx="33"/>
          </p:nvPr>
        </p:nvSpPr>
        <p:spPr>
          <a:xfrm>
            <a:off x="623888" y="3788561"/>
            <a:ext cx="2519363" cy="2304264"/>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03976104"/>
      </p:ext>
    </p:extLst>
  </p:cSld>
  <p:clrMapOvr>
    <a:masterClrMapping/>
  </p:clrMapOvr>
  <p:extLst>
    <p:ext uri="{DCECCB84-F9BA-43D5-87BE-67443E8EF086}">
      <p15:sldGuideLst xmlns:p15="http://schemas.microsoft.com/office/powerpoint/2012/main">
        <p15:guide id="1" pos="1980">
          <p15:clr>
            <a:srgbClr val="FBAE40"/>
          </p15:clr>
        </p15:guide>
        <p15:guide id="2" pos="2162">
          <p15:clr>
            <a:srgbClr val="FBAE40"/>
          </p15:clr>
        </p15:guide>
        <p15:guide id="3" pos="3749">
          <p15:clr>
            <a:srgbClr val="FBAE40"/>
          </p15:clr>
        </p15:guide>
        <p15:guide id="4" pos="3931">
          <p15:clr>
            <a:srgbClr val="FBAE40"/>
          </p15:clr>
        </p15:guide>
        <p15:guide id="5" pos="5518">
          <p15:clr>
            <a:srgbClr val="FBAE40"/>
          </p15:clr>
        </p15:guide>
        <p15:guide id="6" pos="57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7" name="Text Placeholder 6">
            <a:extLst>
              <a:ext uri="{FF2B5EF4-FFF2-40B4-BE49-F238E27FC236}">
                <a16:creationId xmlns:a16="http://schemas.microsoft.com/office/drawing/2014/main" id="{D375E3A4-66CD-46F1-9F77-2E95CC288E36}"/>
              </a:ext>
            </a:extLst>
          </p:cNvPr>
          <p:cNvSpPr>
            <a:spLocks noGrp="1"/>
          </p:cNvSpPr>
          <p:nvPr>
            <p:ph type="body" sz="quarter" idx="10" hasCustomPrompt="1"/>
          </p:nvPr>
        </p:nvSpPr>
        <p:spPr>
          <a:xfrm>
            <a:off x="623888" y="5656569"/>
            <a:ext cx="10944225" cy="466344"/>
          </a:xfrm>
        </p:spPr>
        <p:txBody>
          <a:bodyPr lIns="91440" tIns="45720" rIns="91440" bIns="45720"/>
          <a:lstStyle>
            <a:lvl1pPr marL="0" indent="0" algn="ctr">
              <a:lnSpc>
                <a:spcPct val="100000"/>
              </a:lnSpc>
              <a:spcBef>
                <a:spcPts val="0"/>
              </a:spcBef>
              <a:spcAft>
                <a:spcPts val="0"/>
              </a:spcAft>
              <a:buFont typeface="Arial" panose="020B0604020202020204" pitchFamily="34" charset="0"/>
              <a:buNone/>
              <a:defRPr lang="en-US" sz="900">
                <a:solidFill>
                  <a:schemeClr val="accent1"/>
                </a:solidFill>
                <a:effectLst/>
              </a:defRPr>
            </a:lvl1pPr>
            <a:lvl2pPr marL="0" indent="0" algn="ctr">
              <a:lnSpc>
                <a:spcPct val="100000"/>
              </a:lnSpc>
              <a:spcBef>
                <a:spcPts val="0"/>
              </a:spcBef>
              <a:spcAft>
                <a:spcPts val="0"/>
              </a:spcAft>
              <a:buNone/>
              <a:defRPr sz="800">
                <a:solidFill>
                  <a:schemeClr val="accent1"/>
                </a:solidFill>
              </a:defRPr>
            </a:lvl2pPr>
            <a:lvl3pPr marL="0" indent="0" algn="ctr">
              <a:lnSpc>
                <a:spcPct val="100000"/>
              </a:lnSpc>
              <a:spcBef>
                <a:spcPts val="0"/>
              </a:spcBef>
              <a:spcAft>
                <a:spcPts val="0"/>
              </a:spcAft>
              <a:buNone/>
              <a:defRPr sz="800">
                <a:solidFill>
                  <a:schemeClr val="accent1"/>
                </a:solidFill>
              </a:defRPr>
            </a:lvl3pPr>
            <a:lvl4pPr marL="0" indent="0" algn="ctr">
              <a:lnSpc>
                <a:spcPct val="100000"/>
              </a:lnSpc>
              <a:spcBef>
                <a:spcPts val="0"/>
              </a:spcBef>
              <a:spcAft>
                <a:spcPts val="0"/>
              </a:spcAft>
              <a:buNone/>
              <a:defRPr sz="800">
                <a:solidFill>
                  <a:schemeClr val="accent1"/>
                </a:solidFill>
              </a:defRPr>
            </a:lvl4pPr>
            <a:lvl5pPr marL="0" indent="0" algn="ctr">
              <a:lnSpc>
                <a:spcPct val="100000"/>
              </a:lnSpc>
              <a:spcBef>
                <a:spcPts val="0"/>
              </a:spcBef>
              <a:spcAft>
                <a:spcPts val="0"/>
              </a:spcAft>
              <a:buNone/>
              <a:defRPr sz="800">
                <a:solidFill>
                  <a:schemeClr val="accent1"/>
                </a:solidFill>
              </a:defRPr>
            </a:lvl5pPr>
          </a:lstStyle>
          <a:p>
            <a:pPr lvl="0"/>
            <a:r>
              <a:rPr lang="en-US" sz="900">
                <a:effectLst/>
                <a:latin typeface="Verdana" panose="020B0604030504040204" pitchFamily="34" charset="0"/>
                <a:ea typeface="Calibri" panose="020F0502020204030204" pitchFamily="34" charset="0"/>
                <a:cs typeface="Calibri" panose="020F0502020204030204" pitchFamily="34" charset="0"/>
              </a:rPr>
              <a:t>This is a placeholder for trademark and copyright language. </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E.g. “Merck, the vibrant M are trademarks of Merck </a:t>
            </a:r>
            <a:r>
              <a:rPr lang="en-US" sz="900" err="1">
                <a:effectLst/>
                <a:latin typeface="Verdana" panose="020B0604030504040204" pitchFamily="34" charset="0"/>
                <a:ea typeface="Calibri" panose="020F0502020204030204" pitchFamily="34" charset="0"/>
                <a:cs typeface="Calibri" panose="020F0502020204030204" pitchFamily="34" charset="0"/>
              </a:rPr>
              <a:t>KGaA</a:t>
            </a:r>
            <a:r>
              <a:rPr lang="en-US" sz="900">
                <a:effectLst/>
                <a:latin typeface="Verdana" panose="020B0604030504040204" pitchFamily="34" charset="0"/>
                <a:ea typeface="Calibri" panose="020F0502020204030204" pitchFamily="34" charset="0"/>
                <a:cs typeface="Calibri" panose="020F0502020204030204" pitchFamily="34" charset="0"/>
              </a:rPr>
              <a:t>, Darmstadt, Germany or its affiliates.</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All other trademarks are the property of their respective owners.”</a:t>
            </a:r>
          </a:p>
          <a:p>
            <a:pPr lvl="0"/>
            <a:br>
              <a:rPr lang="en-US" sz="900">
                <a:effectLst/>
                <a:latin typeface="Verdana" panose="020B0604030504040204" pitchFamily="34" charset="0"/>
                <a:ea typeface="Calibri" panose="020F0502020204030204" pitchFamily="34" charset="0"/>
                <a:cs typeface="Calibri" panose="020F0502020204030204" pitchFamily="34" charset="0"/>
              </a:rPr>
            </a:br>
            <a:endParaRPr lang="en-US"/>
          </a:p>
        </p:txBody>
      </p:sp>
      <p:pic>
        <p:nvPicPr>
          <p:cNvPr id="8" name="Graphic 7">
            <a:extLst>
              <a:ext uri="{FF2B5EF4-FFF2-40B4-BE49-F238E27FC236}">
                <a16:creationId xmlns:a16="http://schemas.microsoft.com/office/drawing/2014/main" id="{B95623E9-7053-E132-150A-0516F8A095F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11502" y="2436925"/>
            <a:ext cx="4168996" cy="2005838"/>
          </a:xfrm>
          <a:prstGeom prst="rect">
            <a:avLst/>
          </a:prstGeom>
        </p:spPr>
      </p:pic>
    </p:spTree>
    <p:extLst>
      <p:ext uri="{BB962C8B-B14F-4D97-AF65-F5344CB8AC3E}">
        <p14:creationId xmlns:p14="http://schemas.microsoft.com/office/powerpoint/2010/main" val="14541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90D2CBB-C91F-7F72-84A3-FAAC10415468}"/>
              </a:ext>
            </a:extLst>
          </p:cNvPr>
          <p:cNvGrpSpPr/>
          <p:nvPr userDrawn="1"/>
        </p:nvGrpSpPr>
        <p:grpSpPr>
          <a:xfrm rot="18370802">
            <a:off x="245017" y="-1944779"/>
            <a:ext cx="6571420" cy="6577910"/>
            <a:chOff x="8661653" y="-4160488"/>
            <a:chExt cx="6571420" cy="6577910"/>
          </a:xfrm>
        </p:grpSpPr>
        <p:sp>
          <p:nvSpPr>
            <p:cNvPr id="17" name="Oval 16">
              <a:extLst>
                <a:ext uri="{FF2B5EF4-FFF2-40B4-BE49-F238E27FC236}">
                  <a16:creationId xmlns:a16="http://schemas.microsoft.com/office/drawing/2014/main" id="{41209FD3-15CA-F702-5770-2704ECC56BB4}"/>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15" name="Graphic 14">
              <a:extLst>
                <a:ext uri="{FF2B5EF4-FFF2-40B4-BE49-F238E27FC236}">
                  <a16:creationId xmlns:a16="http://schemas.microsoft.com/office/drawing/2014/main" id="{4B9C5727-AD7A-CFF4-5926-269EA3A16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3435" y="-4160488"/>
              <a:ext cx="6546898" cy="6101708"/>
            </a:xfrm>
            <a:prstGeom prst="rect">
              <a:avLst/>
            </a:prstGeom>
          </p:spPr>
        </p:pic>
      </p:grpSp>
      <p:sp>
        <p:nvSpPr>
          <p:cNvPr id="7" name="Text Placeholder 12"/>
          <p:cNvSpPr>
            <a:spLocks noGrp="1"/>
          </p:cNvSpPr>
          <p:nvPr userDrawn="1">
            <p:ph type="body" sz="quarter" idx="10" hasCustomPrompt="1"/>
          </p:nvPr>
        </p:nvSpPr>
        <p:spPr bwMode="gray">
          <a:xfrm>
            <a:off x="5663578" y="4916780"/>
            <a:ext cx="4969036"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bg2"/>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userDrawn="1">
            <p:ph type="subTitle" idx="1" hasCustomPrompt="1"/>
          </p:nvPr>
        </p:nvSpPr>
        <p:spPr bwMode="gray">
          <a:xfrm>
            <a:off x="5663952" y="4196772"/>
            <a:ext cx="4968552" cy="576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2" name="Title 1"/>
          <p:cNvSpPr>
            <a:spLocks noGrp="1"/>
          </p:cNvSpPr>
          <p:nvPr userDrawn="1">
            <p:ph type="ctrTitle" hasCustomPrompt="1"/>
          </p:nvPr>
        </p:nvSpPr>
        <p:spPr bwMode="gray">
          <a:xfrm>
            <a:off x="5663952" y="2803482"/>
            <a:ext cx="4968552" cy="1249282"/>
          </a:xfrm>
          <a:prstGeom prst="rect">
            <a:avLst/>
          </a:prstGeom>
          <a:noFill/>
        </p:spPr>
        <p:txBody>
          <a:bodyPr anchor="b"/>
          <a:lstStyle>
            <a:lvl1pPr algn="l">
              <a:lnSpc>
                <a:spcPct val="100000"/>
              </a:lnSpc>
              <a:defRPr sz="4000" b="0" cap="none" baseline="0">
                <a:solidFill>
                  <a:schemeClr val="accent4"/>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pic>
        <p:nvPicPr>
          <p:cNvPr id="21" name="Graphic 20">
            <a:extLst>
              <a:ext uri="{FF2B5EF4-FFF2-40B4-BE49-F238E27FC236}">
                <a16:creationId xmlns:a16="http://schemas.microsoft.com/office/drawing/2014/main" id="{96BE4A4F-C06A-80BF-2F01-B75B64DE19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9376" y="5284010"/>
            <a:ext cx="2516544" cy="1210790"/>
          </a:xfrm>
          <a:prstGeom prst="rect">
            <a:avLst/>
          </a:prstGeom>
        </p:spPr>
      </p:pic>
    </p:spTree>
    <p:extLst>
      <p:ext uri="{BB962C8B-B14F-4D97-AF65-F5344CB8AC3E}">
        <p14:creationId xmlns:p14="http://schemas.microsoft.com/office/powerpoint/2010/main" val="34475933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2D810F-BD4D-82DB-E0FF-44F32649FBD7}"/>
              </a:ext>
            </a:extLst>
          </p:cNvPr>
          <p:cNvGrpSpPr/>
          <p:nvPr userDrawn="1"/>
        </p:nvGrpSpPr>
        <p:grpSpPr>
          <a:xfrm rot="3600000">
            <a:off x="3935249" y="-1547580"/>
            <a:ext cx="9607095" cy="9616580"/>
            <a:chOff x="8661653" y="-4160488"/>
            <a:chExt cx="6571420" cy="6577910"/>
          </a:xfrm>
        </p:grpSpPr>
        <p:sp>
          <p:nvSpPr>
            <p:cNvPr id="11" name="Oval 10">
              <a:extLst>
                <a:ext uri="{FF2B5EF4-FFF2-40B4-BE49-F238E27FC236}">
                  <a16:creationId xmlns:a16="http://schemas.microsoft.com/office/drawing/2014/main" id="{879D19F2-6CBE-D52D-8B7E-F2BBED08204F}"/>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21" name="Graphic 20">
              <a:extLst>
                <a:ext uri="{FF2B5EF4-FFF2-40B4-BE49-F238E27FC236}">
                  <a16:creationId xmlns:a16="http://schemas.microsoft.com/office/drawing/2014/main" id="{667D2EC7-C844-5420-4722-0FF97485A8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3435" y="-4160488"/>
              <a:ext cx="6546898" cy="6101708"/>
            </a:xfrm>
            <a:prstGeom prst="rect">
              <a:avLst/>
            </a:prstGeom>
          </p:spPr>
        </p:pic>
      </p:grpSp>
      <p:sp>
        <p:nvSpPr>
          <p:cNvPr id="7" name="Text Placeholder 12"/>
          <p:cNvSpPr>
            <a:spLocks noGrp="1"/>
          </p:cNvSpPr>
          <p:nvPr userDrawn="1">
            <p:ph type="body" sz="quarter" idx="10" hasCustomPrompt="1"/>
          </p:nvPr>
        </p:nvSpPr>
        <p:spPr bwMode="gray">
          <a:xfrm>
            <a:off x="623150" y="4749797"/>
            <a:ext cx="5327649"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4"/>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userDrawn="1">
            <p:ph type="subTitle" idx="1" hasCustomPrompt="1"/>
          </p:nvPr>
        </p:nvSpPr>
        <p:spPr bwMode="gray">
          <a:xfrm>
            <a:off x="623392" y="3982135"/>
            <a:ext cx="5327407" cy="648000"/>
          </a:xfrm>
          <a:prstGeom prst="rect">
            <a:avLst/>
          </a:prstGeom>
        </p:spPr>
        <p:txBody>
          <a:bodyPr>
            <a:noAutofit/>
          </a:bodyPr>
          <a:lstStyle>
            <a:lvl1pPr marL="0" indent="0" algn="l">
              <a:spcBef>
                <a:spcPts val="0"/>
              </a:spcBef>
              <a:spcAft>
                <a:spcPts val="1200"/>
              </a:spcAft>
              <a:buNone/>
              <a:defRPr sz="1600" b="1" i="0" baseline="0">
                <a:solidFill>
                  <a:schemeClr val="accent4"/>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userDrawn="1">
            <p:ph type="ctrTitle" hasCustomPrompt="1"/>
          </p:nvPr>
        </p:nvSpPr>
        <p:spPr bwMode="gray">
          <a:xfrm>
            <a:off x="623392" y="2589557"/>
            <a:ext cx="5327407" cy="1249282"/>
          </a:xfrm>
          <a:prstGeom prst="rect">
            <a:avLst/>
          </a:prstGeom>
          <a:noFill/>
        </p:spPr>
        <p:txBody>
          <a:bodyPr anchor="b"/>
          <a:lstStyle>
            <a:lvl1pPr algn="l">
              <a:lnSpc>
                <a:spcPct val="100000"/>
              </a:lnSpc>
              <a:defRPr sz="4000" b="0" cap="none" baseline="0">
                <a:solidFill>
                  <a:schemeClr val="accent4"/>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sp>
        <p:nvSpPr>
          <p:cNvPr id="6" name="Picture Placeholder 5">
            <a:extLst>
              <a:ext uri="{FF2B5EF4-FFF2-40B4-BE49-F238E27FC236}">
                <a16:creationId xmlns:a16="http://schemas.microsoft.com/office/drawing/2014/main" id="{D7E363B4-F0DB-1DDB-B3E0-C8FD7B25ADAA}"/>
              </a:ext>
            </a:extLst>
          </p:cNvPr>
          <p:cNvSpPr>
            <a:spLocks noGrp="1"/>
          </p:cNvSpPr>
          <p:nvPr>
            <p:ph type="pic" sz="quarter" idx="11"/>
          </p:nvPr>
        </p:nvSpPr>
        <p:spPr>
          <a:xfrm>
            <a:off x="5950799" y="404813"/>
            <a:ext cx="5636416" cy="5636416"/>
          </a:xfrm>
          <a:prstGeom prst="ellipse">
            <a:avLst/>
          </a:prstGeom>
        </p:spPr>
        <p:txBody>
          <a:bodyPr anchor="ctr"/>
          <a:lstStyle>
            <a:lvl1pPr algn="ctr">
              <a:defRPr>
                <a:solidFill>
                  <a:schemeClr val="accent4"/>
                </a:solidFill>
              </a:defRPr>
            </a:lvl1pPr>
          </a:lstStyle>
          <a:p>
            <a:endParaRPr lang="en-DE"/>
          </a:p>
        </p:txBody>
      </p:sp>
    </p:spTree>
    <p:extLst>
      <p:ext uri="{BB962C8B-B14F-4D97-AF65-F5344CB8AC3E}">
        <p14:creationId xmlns:p14="http://schemas.microsoft.com/office/powerpoint/2010/main" val="3000602777"/>
      </p:ext>
    </p:extLst>
  </p:cSld>
  <p:clrMapOvr>
    <a:masterClrMapping/>
  </p:clrMapOvr>
  <p:extLst>
    <p:ext uri="{DCECCB84-F9BA-43D5-87BE-67443E8EF086}">
      <p15:sldGuideLst xmlns:p15="http://schemas.microsoft.com/office/powerpoint/2012/main">
        <p15:guide id="1" orient="horz" pos="41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ith Ident">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2D810F-BD4D-82DB-E0FF-44F32649FBD7}"/>
              </a:ext>
            </a:extLst>
          </p:cNvPr>
          <p:cNvGrpSpPr/>
          <p:nvPr userDrawn="1"/>
        </p:nvGrpSpPr>
        <p:grpSpPr>
          <a:xfrm rot="3600000">
            <a:off x="5346543" y="-1924989"/>
            <a:ext cx="7542110" cy="7549556"/>
            <a:chOff x="8661653" y="-4160488"/>
            <a:chExt cx="6571420" cy="6577910"/>
          </a:xfrm>
        </p:grpSpPr>
        <p:sp>
          <p:nvSpPr>
            <p:cNvPr id="11" name="Oval 10">
              <a:extLst>
                <a:ext uri="{FF2B5EF4-FFF2-40B4-BE49-F238E27FC236}">
                  <a16:creationId xmlns:a16="http://schemas.microsoft.com/office/drawing/2014/main" id="{879D19F2-6CBE-D52D-8B7E-F2BBED08204F}"/>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21" name="Graphic 20">
              <a:extLst>
                <a:ext uri="{FF2B5EF4-FFF2-40B4-BE49-F238E27FC236}">
                  <a16:creationId xmlns:a16="http://schemas.microsoft.com/office/drawing/2014/main" id="{667D2EC7-C844-5420-4722-0FF97485A8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3435" y="-4160488"/>
              <a:ext cx="6546898" cy="6101708"/>
            </a:xfrm>
            <a:prstGeom prst="rect">
              <a:avLst/>
            </a:prstGeom>
          </p:spPr>
        </p:pic>
      </p:grpSp>
      <p:sp>
        <p:nvSpPr>
          <p:cNvPr id="7" name="Text Placeholder 12"/>
          <p:cNvSpPr>
            <a:spLocks noGrp="1"/>
          </p:cNvSpPr>
          <p:nvPr userDrawn="1">
            <p:ph type="body" sz="quarter" idx="10" hasCustomPrompt="1"/>
          </p:nvPr>
        </p:nvSpPr>
        <p:spPr bwMode="gray">
          <a:xfrm>
            <a:off x="623150" y="4749797"/>
            <a:ext cx="5327649"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4"/>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userDrawn="1">
            <p:ph type="subTitle" idx="1" hasCustomPrompt="1"/>
          </p:nvPr>
        </p:nvSpPr>
        <p:spPr bwMode="gray">
          <a:xfrm>
            <a:off x="623392" y="3982135"/>
            <a:ext cx="5327407" cy="648000"/>
          </a:xfrm>
          <a:prstGeom prst="rect">
            <a:avLst/>
          </a:prstGeom>
        </p:spPr>
        <p:txBody>
          <a:bodyPr>
            <a:noAutofit/>
          </a:bodyPr>
          <a:lstStyle>
            <a:lvl1pPr marL="0" indent="0" algn="l">
              <a:spcBef>
                <a:spcPts val="0"/>
              </a:spcBef>
              <a:spcAft>
                <a:spcPts val="1200"/>
              </a:spcAft>
              <a:buNone/>
              <a:defRPr sz="1600" b="1" i="0" baseline="0">
                <a:solidFill>
                  <a:schemeClr val="accent4"/>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userDrawn="1">
            <p:ph type="ctrTitle" hasCustomPrompt="1"/>
          </p:nvPr>
        </p:nvSpPr>
        <p:spPr bwMode="gray">
          <a:xfrm>
            <a:off x="623392" y="2589557"/>
            <a:ext cx="5327407" cy="1249282"/>
          </a:xfrm>
          <a:prstGeom prst="rect">
            <a:avLst/>
          </a:prstGeom>
          <a:noFill/>
        </p:spPr>
        <p:txBody>
          <a:bodyPr anchor="b"/>
          <a:lstStyle>
            <a:lvl1pPr algn="l">
              <a:lnSpc>
                <a:spcPct val="100000"/>
              </a:lnSpc>
              <a:defRPr sz="4000" b="0" cap="none" baseline="0">
                <a:solidFill>
                  <a:schemeClr val="accent4"/>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30" name="Logo Merck">
            <a:extLst>
              <a:ext uri="{FF2B5EF4-FFF2-40B4-BE49-F238E27FC236}">
                <a16:creationId xmlns:a16="http://schemas.microsoft.com/office/drawing/2014/main" id="{2AF1696B-B24A-AC8C-DF2F-8BF38C64E544}"/>
              </a:ext>
            </a:extLst>
          </p:cNvPr>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32" name="Freeform 5">
              <a:extLst>
                <a:ext uri="{FF2B5EF4-FFF2-40B4-BE49-F238E27FC236}">
                  <a16:creationId xmlns:a16="http://schemas.microsoft.com/office/drawing/2014/main" id="{4574EA54-FA6E-7D36-BD72-E1224C6486EE}"/>
                </a:ext>
              </a:extLst>
            </p:cNvPr>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6">
              <a:extLst>
                <a:ext uri="{FF2B5EF4-FFF2-40B4-BE49-F238E27FC236}">
                  <a16:creationId xmlns:a16="http://schemas.microsoft.com/office/drawing/2014/main" id="{A9E2B6AC-585F-FBCC-A08D-D5F27DF5C181}"/>
                </a:ext>
              </a:extLst>
            </p:cNvPr>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35" name="Graphic 34">
            <a:extLst>
              <a:ext uri="{FF2B5EF4-FFF2-40B4-BE49-F238E27FC236}">
                <a16:creationId xmlns:a16="http://schemas.microsoft.com/office/drawing/2014/main" id="{2A3D812F-072B-FBEF-E598-7725F8ABF2B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3439" t="37433" r="20848" b="31335"/>
          <a:stretch/>
        </p:blipFill>
        <p:spPr>
          <a:xfrm>
            <a:off x="7079675" y="758624"/>
            <a:ext cx="4184070" cy="2186056"/>
          </a:xfrm>
          <a:prstGeom prst="rect">
            <a:avLst/>
          </a:prstGeom>
        </p:spPr>
      </p:pic>
    </p:spTree>
    <p:extLst>
      <p:ext uri="{BB962C8B-B14F-4D97-AF65-F5344CB8AC3E}">
        <p14:creationId xmlns:p14="http://schemas.microsoft.com/office/powerpoint/2010/main" val="858552616"/>
      </p:ext>
    </p:extLst>
  </p:cSld>
  <p:clrMapOvr>
    <a:masterClrMapping/>
  </p:clrMapOvr>
  <p:extLst>
    <p:ext uri="{DCECCB84-F9BA-43D5-87BE-67443E8EF086}">
      <p15:sldGuideLst xmlns:p15="http://schemas.microsoft.com/office/powerpoint/2012/main">
        <p15:guide id="1" orient="horz" pos="41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2DD0114F-03FB-4D6B-B922-2EE26B37D628}"/>
              </a:ext>
            </a:extLst>
          </p:cNvPr>
          <p:cNvSpPr/>
          <p:nvPr userDrawn="1"/>
        </p:nvSpPr>
        <p:spPr bwMode="gray">
          <a:xfrm>
            <a:off x="0" y="0"/>
            <a:ext cx="12192000" cy="6859983"/>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21" name="Freihandform: Form 20">
            <a:extLst>
              <a:ext uri="{FF2B5EF4-FFF2-40B4-BE49-F238E27FC236}">
                <a16:creationId xmlns:a16="http://schemas.microsoft.com/office/drawing/2014/main" id="{AEE536F0-DBE9-4444-A609-78E65AD266D0}"/>
              </a:ext>
            </a:extLst>
          </p:cNvPr>
          <p:cNvSpPr/>
          <p:nvPr userDrawn="1"/>
        </p:nvSpPr>
        <p:spPr bwMode="gray">
          <a:xfrm>
            <a:off x="0" y="0"/>
            <a:ext cx="12192000" cy="6862698"/>
          </a:xfrm>
          <a:custGeom>
            <a:avLst/>
            <a:gdLst>
              <a:gd name="connsiteX0" fmla="*/ 12191998 w 12192000"/>
              <a:gd name="connsiteY0" fmla="*/ 0 h 6890082"/>
              <a:gd name="connsiteX1" fmla="*/ 12192000 w 12192000"/>
              <a:gd name="connsiteY1" fmla="*/ 0 h 6890082"/>
              <a:gd name="connsiteX2" fmla="*/ 12192000 w 12192000"/>
              <a:gd name="connsiteY2" fmla="*/ 6890082 h 6890082"/>
              <a:gd name="connsiteX3" fmla="*/ 6158531 w 12192000"/>
              <a:gd name="connsiteY3" fmla="*/ 6890082 h 6890082"/>
              <a:gd name="connsiteX4" fmla="*/ 5952547 w 12192000"/>
              <a:gd name="connsiteY4" fmla="*/ 6647126 h 6890082"/>
              <a:gd name="connsiteX5" fmla="*/ 6203115 w 12192000"/>
              <a:gd name="connsiteY5" fmla="*/ 5944523 h 6890082"/>
              <a:gd name="connsiteX6" fmla="*/ 10703008 w 12192000"/>
              <a:gd name="connsiteY6" fmla="*/ 5113064 h 6890082"/>
              <a:gd name="connsiteX7" fmla="*/ 11687999 w 12192000"/>
              <a:gd name="connsiteY7" fmla="*/ 4275586 h 6890082"/>
              <a:gd name="connsiteX8" fmla="*/ 12191998 w 12192000"/>
              <a:gd name="connsiteY8" fmla="*/ 2859829 h 6890082"/>
              <a:gd name="connsiteX9" fmla="*/ 0 w 12192000"/>
              <a:gd name="connsiteY9" fmla="*/ 0 h 6890082"/>
              <a:gd name="connsiteX10" fmla="*/ 811283 w 12192000"/>
              <a:gd name="connsiteY10" fmla="*/ 0 h 6890082"/>
              <a:gd name="connsiteX11" fmla="*/ 683826 w 12192000"/>
              <a:gd name="connsiteY11" fmla="*/ 358777 h 6890082"/>
              <a:gd name="connsiteX12" fmla="*/ 917561 w 12192000"/>
              <a:gd name="connsiteY12" fmla="*/ 1631603 h 6890082"/>
              <a:gd name="connsiteX13" fmla="*/ 5386170 w 12192000"/>
              <a:gd name="connsiteY13" fmla="*/ 6890082 h 6890082"/>
              <a:gd name="connsiteX14" fmla="*/ 0 w 12192000"/>
              <a:gd name="connsiteY14" fmla="*/ 6890082 h 689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90082">
                <a:moveTo>
                  <a:pt x="12191998" y="0"/>
                </a:moveTo>
                <a:lnTo>
                  <a:pt x="12192000" y="0"/>
                </a:lnTo>
                <a:lnTo>
                  <a:pt x="12192000" y="6890082"/>
                </a:lnTo>
                <a:lnTo>
                  <a:pt x="6158531" y="6890082"/>
                </a:lnTo>
                <a:lnTo>
                  <a:pt x="5952547" y="6647126"/>
                </a:lnTo>
                <a:cubicBezTo>
                  <a:pt x="5687330" y="6334190"/>
                  <a:pt x="5798688" y="6018789"/>
                  <a:pt x="6203115" y="5944523"/>
                </a:cubicBezTo>
                <a:lnTo>
                  <a:pt x="10703008" y="5113064"/>
                </a:lnTo>
                <a:cubicBezTo>
                  <a:pt x="11107436" y="5038797"/>
                  <a:pt x="11551266" y="4662335"/>
                  <a:pt x="11687999" y="4275586"/>
                </a:cubicBezTo>
                <a:lnTo>
                  <a:pt x="12191998" y="2859829"/>
                </a:lnTo>
                <a:close/>
                <a:moveTo>
                  <a:pt x="0" y="0"/>
                </a:moveTo>
                <a:lnTo>
                  <a:pt x="811283" y="0"/>
                </a:lnTo>
                <a:lnTo>
                  <a:pt x="683826" y="358777"/>
                </a:lnTo>
                <a:cubicBezTo>
                  <a:pt x="547099" y="745526"/>
                  <a:pt x="652347" y="1318668"/>
                  <a:pt x="917561" y="1631603"/>
                </a:cubicBezTo>
                <a:lnTo>
                  <a:pt x="5386170" y="6890082"/>
                </a:lnTo>
                <a:lnTo>
                  <a:pt x="0" y="6890082"/>
                </a:lnTo>
                <a:close/>
              </a:path>
            </a:pathLst>
          </a:custGeom>
          <a:solidFill>
            <a:schemeClr val="accent4"/>
          </a:solidFill>
          <a:ln w="9525" cap="flat" cmpd="sng" algn="ctr">
            <a:noFill/>
            <a:prstDash val="solid"/>
          </a:ln>
          <a:effectLst/>
        </p:spPr>
        <p:txBody>
          <a:bodyPr wrap="square" rtlCol="0" anchor="ctr" anchorCtr="0">
            <a:noAutofit/>
          </a:bodyPr>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26" name="Freihandform: Form 25">
            <a:extLst>
              <a:ext uri="{FF2B5EF4-FFF2-40B4-BE49-F238E27FC236}">
                <a16:creationId xmlns:a16="http://schemas.microsoft.com/office/drawing/2014/main" id="{0F971513-164C-4CED-A791-4C6FF8955F80}"/>
              </a:ext>
            </a:extLst>
          </p:cNvPr>
          <p:cNvSpPr/>
          <p:nvPr userDrawn="1"/>
        </p:nvSpPr>
        <p:spPr bwMode="gray">
          <a:xfrm>
            <a:off x="0" y="3429001"/>
            <a:ext cx="3725426" cy="3429000"/>
          </a:xfrm>
          <a:custGeom>
            <a:avLst/>
            <a:gdLst>
              <a:gd name="connsiteX0" fmla="*/ 1459292 w 3728270"/>
              <a:gd name="connsiteY0" fmla="*/ 13 h 3429003"/>
              <a:gd name="connsiteX1" fmla="*/ 1969912 w 3728270"/>
              <a:gd name="connsiteY1" fmla="*/ 224326 h 3429003"/>
              <a:gd name="connsiteX2" fmla="*/ 3591967 w 3728270"/>
              <a:gd name="connsiteY2" fmla="*/ 2184328 h 3429003"/>
              <a:gd name="connsiteX3" fmla="*/ 3696334 w 3728270"/>
              <a:gd name="connsiteY3" fmla="*/ 2801324 h 3429003"/>
              <a:gd name="connsiteX4" fmla="*/ 3463033 w 3728270"/>
              <a:gd name="connsiteY4" fmla="*/ 3429003 h 3429003"/>
              <a:gd name="connsiteX5" fmla="*/ 0 w 3728270"/>
              <a:gd name="connsiteY5" fmla="*/ 3429003 h 3429003"/>
              <a:gd name="connsiteX6" fmla="*/ 0 w 3728270"/>
              <a:gd name="connsiteY6" fmla="*/ 239519 h 3429003"/>
              <a:gd name="connsiteX7" fmla="*/ 1382915 w 3728270"/>
              <a:gd name="connsiteY7" fmla="*/ 6406 h 3429003"/>
              <a:gd name="connsiteX8" fmla="*/ 1459292 w 3728270"/>
              <a:gd name="connsiteY8" fmla="*/ 13 h 34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8270" h="3429003">
                <a:moveTo>
                  <a:pt x="1459292" y="13"/>
                </a:moveTo>
                <a:cubicBezTo>
                  <a:pt x="1643048" y="-1264"/>
                  <a:pt x="1859041" y="90506"/>
                  <a:pt x="1969912" y="224326"/>
                </a:cubicBezTo>
                <a:lnTo>
                  <a:pt x="3591967" y="2184328"/>
                </a:lnTo>
                <a:cubicBezTo>
                  <a:pt x="3718677" y="2337268"/>
                  <a:pt x="3765438" y="2615182"/>
                  <a:pt x="3696334" y="2801324"/>
                </a:cubicBezTo>
                <a:lnTo>
                  <a:pt x="3463033" y="3429003"/>
                </a:lnTo>
                <a:lnTo>
                  <a:pt x="0" y="3429003"/>
                </a:lnTo>
                <a:lnTo>
                  <a:pt x="0" y="239519"/>
                </a:lnTo>
                <a:lnTo>
                  <a:pt x="1382915" y="6406"/>
                </a:lnTo>
                <a:cubicBezTo>
                  <a:pt x="1407450" y="2277"/>
                  <a:pt x="1433042" y="196"/>
                  <a:pt x="1459292" y="13"/>
                </a:cubicBezTo>
                <a:close/>
              </a:path>
            </a:pathLst>
          </a:cu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7" name="Text Placeholder 12"/>
          <p:cNvSpPr>
            <a:spLocks noGrp="1"/>
          </p:cNvSpPr>
          <p:nvPr>
            <p:ph type="body" sz="quarter" idx="10" hasCustomPrompt="1"/>
          </p:nvPr>
        </p:nvSpPr>
        <p:spPr bwMode="gray">
          <a:xfrm>
            <a:off x="4080274" y="3597205"/>
            <a:ext cx="6552236"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4"/>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p:ph type="subTitle" idx="1" hasCustomPrompt="1"/>
          </p:nvPr>
        </p:nvSpPr>
        <p:spPr bwMode="gray">
          <a:xfrm>
            <a:off x="4080907" y="2877197"/>
            <a:ext cx="6551597" cy="576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2" name="Title 1"/>
          <p:cNvSpPr>
            <a:spLocks noGrp="1"/>
          </p:cNvSpPr>
          <p:nvPr>
            <p:ph type="ctrTitle" hasCustomPrompt="1"/>
          </p:nvPr>
        </p:nvSpPr>
        <p:spPr bwMode="gray">
          <a:xfrm>
            <a:off x="4080907" y="1484784"/>
            <a:ext cx="6551597" cy="1249282"/>
          </a:xfrm>
          <a:prstGeom prst="rect">
            <a:avLst/>
          </a:prstGeom>
          <a:noFill/>
        </p:spPr>
        <p:txBody>
          <a:bodyPr anchor="b"/>
          <a:lstStyle>
            <a:lvl1pPr algn="l">
              <a:lnSpc>
                <a:spcPct val="100000"/>
              </a:lnSpc>
              <a:defRPr sz="4000" b="0" cap="none" baseline="0">
                <a:solidFill>
                  <a:schemeClr val="accent4"/>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4" name="Picture 3">
            <a:extLst>
              <a:ext uri="{FF2B5EF4-FFF2-40B4-BE49-F238E27FC236}">
                <a16:creationId xmlns:a16="http://schemas.microsoft.com/office/drawing/2014/main" id="{AEBE439D-7512-460C-AEAB-E781394D2F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5269428"/>
            <a:ext cx="2523963" cy="1255885"/>
          </a:xfrm>
          <a:prstGeom prst="rect">
            <a:avLst/>
          </a:prstGeom>
        </p:spPr>
      </p:pic>
    </p:spTree>
    <p:extLst>
      <p:ext uri="{BB962C8B-B14F-4D97-AF65-F5344CB8AC3E}">
        <p14:creationId xmlns:p14="http://schemas.microsoft.com/office/powerpoint/2010/main" val="6715636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lain">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1FA1DC5-D10B-21EC-0E8F-ACE9C92372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861"/>
          <a:stretch/>
        </p:blipFill>
        <p:spPr>
          <a:xfrm>
            <a:off x="-539015" y="854818"/>
            <a:ext cx="5557183" cy="3758496"/>
          </a:xfrm>
          <a:prstGeom prst="rect">
            <a:avLst/>
          </a:prstGeom>
        </p:spPr>
      </p:pic>
      <p:sp>
        <p:nvSpPr>
          <p:cNvPr id="13" name="Text Placeholder 12">
            <a:extLst>
              <a:ext uri="{FF2B5EF4-FFF2-40B4-BE49-F238E27FC236}">
                <a16:creationId xmlns:a16="http://schemas.microsoft.com/office/drawing/2014/main" id="{A8E4745C-7424-4744-95A2-7BBEC14E9564}"/>
              </a:ext>
            </a:extLst>
          </p:cNvPr>
          <p:cNvSpPr>
            <a:spLocks noGrp="1"/>
          </p:cNvSpPr>
          <p:nvPr>
            <p:ph type="body" sz="quarter" idx="10" hasCustomPrompt="1"/>
          </p:nvPr>
        </p:nvSpPr>
        <p:spPr bwMode="gray">
          <a:xfrm>
            <a:off x="5951538" y="3597205"/>
            <a:ext cx="5617069"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4"/>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14" name="Subtitle 2">
            <a:extLst>
              <a:ext uri="{FF2B5EF4-FFF2-40B4-BE49-F238E27FC236}">
                <a16:creationId xmlns:a16="http://schemas.microsoft.com/office/drawing/2014/main" id="{E61BF4E9-64E1-4E8E-BE68-96228166E53F}"/>
              </a:ext>
            </a:extLst>
          </p:cNvPr>
          <p:cNvSpPr>
            <a:spLocks noGrp="1"/>
          </p:cNvSpPr>
          <p:nvPr>
            <p:ph type="subTitle" idx="1" hasCustomPrompt="1"/>
          </p:nvPr>
        </p:nvSpPr>
        <p:spPr bwMode="gray">
          <a:xfrm>
            <a:off x="5952081" y="2877197"/>
            <a:ext cx="5616521" cy="576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15" name="Title 1">
            <a:extLst>
              <a:ext uri="{FF2B5EF4-FFF2-40B4-BE49-F238E27FC236}">
                <a16:creationId xmlns:a16="http://schemas.microsoft.com/office/drawing/2014/main" id="{992C4668-0E92-4A26-BFD2-87F3BE8E08F7}"/>
              </a:ext>
            </a:extLst>
          </p:cNvPr>
          <p:cNvSpPr>
            <a:spLocks noGrp="1"/>
          </p:cNvSpPr>
          <p:nvPr>
            <p:ph type="ctrTitle" hasCustomPrompt="1"/>
          </p:nvPr>
        </p:nvSpPr>
        <p:spPr bwMode="gray">
          <a:xfrm>
            <a:off x="5952081" y="1484784"/>
            <a:ext cx="5616521" cy="1249282"/>
          </a:xfrm>
          <a:prstGeom prst="rect">
            <a:avLst/>
          </a:prstGeom>
          <a:noFill/>
        </p:spPr>
        <p:txBody>
          <a:bodyPr anchor="b"/>
          <a:lstStyle>
            <a:lvl1pPr algn="l">
              <a:lnSpc>
                <a:spcPct val="100000"/>
              </a:lnSpc>
              <a:defRPr sz="4000" b="0" cap="none" baseline="0">
                <a:solidFill>
                  <a:schemeClr val="accent4"/>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spTree>
    <p:extLst>
      <p:ext uri="{BB962C8B-B14F-4D97-AF65-F5344CB8AC3E}">
        <p14:creationId xmlns:p14="http://schemas.microsoft.com/office/powerpoint/2010/main" val="4950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bg2"/>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a:t>Insert your agenda points here. Use the button “increase list level” to add </a:t>
            </a:r>
            <a:r>
              <a:rPr lang="en-US" err="1"/>
              <a:t>subitems</a:t>
            </a:r>
            <a:r>
              <a:rPr lang="en-US"/>
              <a:t>.</a:t>
            </a:r>
            <a:br>
              <a:rPr lang="en-US"/>
            </a:br>
            <a:r>
              <a:rPr lang="en-US"/>
              <a:t>You can find other agenda designs within the slide library.</a:t>
            </a:r>
          </a:p>
          <a:p>
            <a:pPr lvl="0"/>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Text Placeholder 7"/>
          <p:cNvSpPr>
            <a:spLocks noGrp="1"/>
          </p:cNvSpPr>
          <p:nvPr>
            <p:ph type="body" sz="quarter" idx="13" hasCustomPrompt="1"/>
          </p:nvPr>
        </p:nvSpPr>
        <p:spPr bwMode="gray">
          <a:xfrm>
            <a:off x="1703512" y="332656"/>
            <a:ext cx="9864601"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3" name="Title 2"/>
          <p:cNvSpPr>
            <a:spLocks noGrp="1"/>
          </p:cNvSpPr>
          <p:nvPr>
            <p:ph type="title" hasCustomPrompt="1"/>
          </p:nvPr>
        </p:nvSpPr>
        <p:spPr bwMode="gray">
          <a:xfrm>
            <a:off x="1703512" y="730800"/>
            <a:ext cx="9864601" cy="325952"/>
          </a:xfrm>
        </p:spPr>
        <p:txBody>
          <a:bodyPr/>
          <a:lstStyle/>
          <a:p>
            <a:r>
              <a:rPr lang="en-US"/>
              <a:t>Insert slide title here (max. 2 lines | max. 1 line with Action Title)</a:t>
            </a:r>
          </a:p>
        </p:txBody>
      </p:sp>
      <p:grpSp>
        <p:nvGrpSpPr>
          <p:cNvPr id="18" name="Group 17">
            <a:extLst>
              <a:ext uri="{FF2B5EF4-FFF2-40B4-BE49-F238E27FC236}">
                <a16:creationId xmlns:a16="http://schemas.microsoft.com/office/drawing/2014/main" id="{ACC54186-A384-E264-A783-B6EC9EB593EB}"/>
              </a:ext>
            </a:extLst>
          </p:cNvPr>
          <p:cNvGrpSpPr/>
          <p:nvPr userDrawn="1"/>
        </p:nvGrpSpPr>
        <p:grpSpPr>
          <a:xfrm rot="16200000">
            <a:off x="-319161" y="-389108"/>
            <a:ext cx="2049462" cy="2051486"/>
            <a:chOff x="8661653" y="-4160488"/>
            <a:chExt cx="6571420" cy="6577910"/>
          </a:xfrm>
        </p:grpSpPr>
        <p:sp>
          <p:nvSpPr>
            <p:cNvPr id="19" name="Oval 18">
              <a:extLst>
                <a:ext uri="{FF2B5EF4-FFF2-40B4-BE49-F238E27FC236}">
                  <a16:creationId xmlns:a16="http://schemas.microsoft.com/office/drawing/2014/main" id="{2ADF61F2-9551-6F45-2513-E89AB880CCD6}"/>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20" name="Graphic 19">
              <a:extLst>
                <a:ext uri="{FF2B5EF4-FFF2-40B4-BE49-F238E27FC236}">
                  <a16:creationId xmlns:a16="http://schemas.microsoft.com/office/drawing/2014/main" id="{AD26CF64-C962-ECBA-EE87-A033E01E3D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73435" y="-4160488"/>
              <a:ext cx="6546898" cy="6101708"/>
            </a:xfrm>
            <a:prstGeom prst="rect">
              <a:avLst/>
            </a:prstGeom>
          </p:spPr>
        </p:pic>
      </p:grpSp>
    </p:spTree>
    <p:extLst>
      <p:ext uri="{BB962C8B-B14F-4D97-AF65-F5344CB8AC3E}">
        <p14:creationId xmlns:p14="http://schemas.microsoft.com/office/powerpoint/2010/main" val="6515944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4"/>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a:t>Insert slide title here (max. 2 lines | max. 1 line with Action Title)</a:t>
            </a:r>
          </a:p>
        </p:txBody>
      </p:sp>
    </p:spTree>
    <p:extLst>
      <p:ext uri="{BB962C8B-B14F-4D97-AF65-F5344CB8AC3E}">
        <p14:creationId xmlns:p14="http://schemas.microsoft.com/office/powerpoint/2010/main" val="423532845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4"/>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2" name="Title 1"/>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Tree>
    <p:extLst>
      <p:ext uri="{BB962C8B-B14F-4D97-AF65-F5344CB8AC3E}">
        <p14:creationId xmlns:p14="http://schemas.microsoft.com/office/powerpoint/2010/main" val="192458222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4"/>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a:xfrm>
            <a:off x="623888" y="730801"/>
            <a:ext cx="10944225" cy="325952"/>
          </a:xfrm>
        </p:spPr>
        <p:txBody>
          <a:bodyPr/>
          <a:lstStyle/>
          <a:p>
            <a:r>
              <a:rPr lang="en-US"/>
              <a:t>Insert slide title here (max. 2 lines | max. 1 line with Action Title)</a:t>
            </a:r>
          </a:p>
        </p:txBody>
      </p:sp>
    </p:spTree>
    <p:extLst>
      <p:ext uri="{BB962C8B-B14F-4D97-AF65-F5344CB8AC3E}">
        <p14:creationId xmlns:p14="http://schemas.microsoft.com/office/powerpoint/2010/main" val="38037637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title">
    <p:bg>
      <p:bgPr>
        <a:solidFill>
          <a:schemeClr val="accent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A05031B-502C-BFA6-2F44-D7D59A6AEDD6}"/>
              </a:ext>
            </a:extLst>
          </p:cNvPr>
          <p:cNvGrpSpPr/>
          <p:nvPr userDrawn="1"/>
        </p:nvGrpSpPr>
        <p:grpSpPr>
          <a:xfrm rot="3600000">
            <a:off x="3776886" y="-1060069"/>
            <a:ext cx="8969280" cy="8978137"/>
            <a:chOff x="8661653" y="-4160488"/>
            <a:chExt cx="6571420" cy="6577910"/>
          </a:xfrm>
        </p:grpSpPr>
        <p:sp>
          <p:nvSpPr>
            <p:cNvPr id="30" name="Oval 29">
              <a:extLst>
                <a:ext uri="{FF2B5EF4-FFF2-40B4-BE49-F238E27FC236}">
                  <a16:creationId xmlns:a16="http://schemas.microsoft.com/office/drawing/2014/main" id="{6278AC11-3524-87D3-6132-C33A8A1A2059}"/>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31" name="Graphic 30">
              <a:extLst>
                <a:ext uri="{FF2B5EF4-FFF2-40B4-BE49-F238E27FC236}">
                  <a16:creationId xmlns:a16="http://schemas.microsoft.com/office/drawing/2014/main" id="{B05A375E-677C-62B4-41B6-78B4716F8E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3435" y="-4160488"/>
              <a:ext cx="6546898" cy="6101708"/>
            </a:xfrm>
            <a:prstGeom prst="rect">
              <a:avLst/>
            </a:prstGeom>
          </p:spPr>
        </p:pic>
      </p:grpSp>
      <p:sp>
        <p:nvSpPr>
          <p:cNvPr id="21" name="Picture Placeholder 5">
            <a:extLst>
              <a:ext uri="{FF2B5EF4-FFF2-40B4-BE49-F238E27FC236}">
                <a16:creationId xmlns:a16="http://schemas.microsoft.com/office/drawing/2014/main" id="{51E3C6A8-8EDB-CED5-941F-07D3245F3CA2}"/>
              </a:ext>
            </a:extLst>
          </p:cNvPr>
          <p:cNvSpPr>
            <a:spLocks noGrp="1" noChangeAspect="1"/>
          </p:cNvSpPr>
          <p:nvPr>
            <p:ph type="pic" sz="quarter" idx="11"/>
          </p:nvPr>
        </p:nvSpPr>
        <p:spPr>
          <a:xfrm>
            <a:off x="3705924" y="1206031"/>
            <a:ext cx="4424904" cy="4424904"/>
          </a:xfrm>
          <a:prstGeom prst="ellipse">
            <a:avLst/>
          </a:prstGeom>
          <a:noFill/>
        </p:spPr>
        <p:txBody>
          <a:bodyPr anchor="ctr"/>
          <a:lstStyle>
            <a:lvl1pPr algn="ctr">
              <a:defRPr>
                <a:solidFill>
                  <a:schemeClr val="accent4"/>
                </a:solidFill>
              </a:defRPr>
            </a:lvl1pPr>
          </a:lstStyle>
          <a:p>
            <a:endParaRPr lang="en-DE"/>
          </a:p>
        </p:txBody>
      </p:sp>
    </p:spTree>
    <p:extLst>
      <p:ext uri="{BB962C8B-B14F-4D97-AF65-F5344CB8AC3E}">
        <p14:creationId xmlns:p14="http://schemas.microsoft.com/office/powerpoint/2010/main" val="42500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childTnLst>
                          </p:cTn>
                        </p:par>
                        <p:par>
                          <p:cTn id="8" fill="hold">
                            <p:stCondLst>
                              <p:cond delay="2000"/>
                            </p:stCondLst>
                            <p:childTnLst>
                              <p:par>
                                <p:cTn id="9" presetID="6" presetClass="emph" presetSubtype="0" fill="hold" grpId="1" nodeType="afterEffect" nodePh="1">
                                  <p:stCondLst>
                                    <p:cond delay="0"/>
                                  </p:stCondLst>
                                  <p:endCondLst>
                                    <p:cond evt="begin" delay="0">
                                      <p:tn val="9"/>
                                    </p:cond>
                                  </p:endCondLst>
                                  <p:childTnLst>
                                    <p:animScale>
                                      <p:cBhvr>
                                        <p:cTn id="10" dur="2000" fill="hold"/>
                                        <p:tgtEl>
                                          <p:spTgt spid="2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nly titl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4"/>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a:t>Insert slide title here (max. 2 lines | max. 1 line with Action Title)</a:t>
            </a:r>
          </a:p>
        </p:txBody>
      </p:sp>
    </p:spTree>
    <p:extLst>
      <p:ext uri="{BB962C8B-B14F-4D97-AF65-F5344CB8AC3E}">
        <p14:creationId xmlns:p14="http://schemas.microsoft.com/office/powerpoint/2010/main" val="729605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ly title">
    <p:bg>
      <p:bgPr>
        <a:solidFill>
          <a:schemeClr val="accent1"/>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4"/>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5" name="Title 4"/>
          <p:cNvSpPr>
            <a:spLocks noGrp="1"/>
          </p:cNvSpPr>
          <p:nvPr>
            <p:ph type="title" hasCustomPrompt="1"/>
          </p:nvPr>
        </p:nvSpPr>
        <p:spPr bwMode="gray">
          <a:xfrm>
            <a:off x="623888" y="730800"/>
            <a:ext cx="10944225" cy="325952"/>
          </a:xfrm>
        </p:spPr>
        <p:txBody>
          <a:bodyPr/>
          <a:lstStyle>
            <a:lvl1pPr>
              <a:defRPr>
                <a:solidFill>
                  <a:srgbClr val="FFC832"/>
                </a:solidFill>
              </a:defRPr>
            </a:lvl1pPr>
          </a:lstStyle>
          <a:p>
            <a:r>
              <a:rPr lang="en-US"/>
              <a:t>Insert slide title here (max. 2 lines | max. 1 line with Action Title)</a:t>
            </a:r>
          </a:p>
        </p:txBody>
      </p:sp>
      <p:grpSp>
        <p:nvGrpSpPr>
          <p:cNvPr id="10" name="Group 9">
            <a:extLst>
              <a:ext uri="{FF2B5EF4-FFF2-40B4-BE49-F238E27FC236}">
                <a16:creationId xmlns:a16="http://schemas.microsoft.com/office/drawing/2014/main" id="{4D37A0D3-A679-5A5B-4EF8-DDDF58198CE9}"/>
              </a:ext>
            </a:extLst>
          </p:cNvPr>
          <p:cNvGrpSpPr/>
          <p:nvPr userDrawn="1"/>
        </p:nvGrpSpPr>
        <p:grpSpPr>
          <a:xfrm>
            <a:off x="3134074" y="1331755"/>
            <a:ext cx="6052130" cy="6058106"/>
            <a:chOff x="8661653" y="-4160488"/>
            <a:chExt cx="6571420" cy="6577910"/>
          </a:xfrm>
        </p:grpSpPr>
        <p:sp>
          <p:nvSpPr>
            <p:cNvPr id="11" name="Oval 10">
              <a:extLst>
                <a:ext uri="{FF2B5EF4-FFF2-40B4-BE49-F238E27FC236}">
                  <a16:creationId xmlns:a16="http://schemas.microsoft.com/office/drawing/2014/main" id="{B665D044-4180-6F43-935E-53436C8C6A14}"/>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12" name="Graphic 11">
              <a:extLst>
                <a:ext uri="{FF2B5EF4-FFF2-40B4-BE49-F238E27FC236}">
                  <a16:creationId xmlns:a16="http://schemas.microsoft.com/office/drawing/2014/main" id="{8FA9D8C3-1593-DF45-24DF-F8D3A79DFA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3435" y="-4160488"/>
              <a:ext cx="6546898" cy="6101708"/>
            </a:xfrm>
            <a:prstGeom prst="rect">
              <a:avLst/>
            </a:prstGeom>
          </p:spPr>
        </p:pic>
      </p:grpSp>
    </p:spTree>
    <p:extLst>
      <p:ext uri="{BB962C8B-B14F-4D97-AF65-F5344CB8AC3E}">
        <p14:creationId xmlns:p14="http://schemas.microsoft.com/office/powerpoint/2010/main" val="1412489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2FF2A5-432B-E1A9-6D51-051E682B19DC}"/>
              </a:ext>
            </a:extLst>
          </p:cNvPr>
          <p:cNvGrpSpPr/>
          <p:nvPr userDrawn="1"/>
        </p:nvGrpSpPr>
        <p:grpSpPr>
          <a:xfrm>
            <a:off x="80181" y="-4776813"/>
            <a:ext cx="12031638" cy="12031628"/>
            <a:chOff x="8661653" y="-4153994"/>
            <a:chExt cx="6571420" cy="6571416"/>
          </a:xfrm>
        </p:grpSpPr>
        <p:sp>
          <p:nvSpPr>
            <p:cNvPr id="9" name="Oval 8">
              <a:extLst>
                <a:ext uri="{FF2B5EF4-FFF2-40B4-BE49-F238E27FC236}">
                  <a16:creationId xmlns:a16="http://schemas.microsoft.com/office/drawing/2014/main" id="{685D3553-F90E-F826-D696-F7EC426C8FD0}"/>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10" name="Graphic 9">
              <a:extLst>
                <a:ext uri="{FF2B5EF4-FFF2-40B4-BE49-F238E27FC236}">
                  <a16:creationId xmlns:a16="http://schemas.microsoft.com/office/drawing/2014/main" id="{3C41C648-A254-0932-D118-BD02FD309C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2865"/>
            <a:stretch/>
          </p:blipFill>
          <p:spPr>
            <a:xfrm>
              <a:off x="8673435" y="-1545002"/>
              <a:ext cx="6546898" cy="3486222"/>
            </a:xfrm>
            <a:prstGeom prst="rect">
              <a:avLst/>
            </a:prstGeom>
          </p:spPr>
        </p:pic>
      </p:grpSp>
      <p:sp>
        <p:nvSpPr>
          <p:cNvPr id="3" name="Foliennummernplatzhalter 2">
            <a:extLst>
              <a:ext uri="{FF2B5EF4-FFF2-40B4-BE49-F238E27FC236}">
                <a16:creationId xmlns:a16="http://schemas.microsoft.com/office/drawing/2014/main" id="{67AEC351-0C14-4A78-B44F-22C808D9B959}"/>
              </a:ext>
            </a:extLst>
          </p:cNvPr>
          <p:cNvSpPr>
            <a:spLocks noGrp="1"/>
          </p:cNvSpPr>
          <p:nvPr>
            <p:ph type="sldNum" sz="quarter" idx="10"/>
          </p:nvPr>
        </p:nvSpPr>
        <p:spPr>
          <a:xfrm>
            <a:off x="624001" y="6380999"/>
            <a:ext cx="648000" cy="216172"/>
          </a:xfrm>
          <a:prstGeom prst="rect">
            <a:avLst/>
          </a:prstGeom>
        </p:spPr>
        <p:txBody>
          <a:bodyPr/>
          <a:lstStyle/>
          <a:p>
            <a:fld id="{FD5E7EB4-4CDF-47BB-AF16-07782904B863}" type="slidenum">
              <a:rPr lang="en-US"/>
              <a:pPr/>
              <a:t>‹Nr.›</a:t>
            </a:fld>
            <a:endParaRPr lang="en-US"/>
          </a:p>
        </p:txBody>
      </p:sp>
      <p:sp>
        <p:nvSpPr>
          <p:cNvPr id="5" name="Fußzeilenplatzhalter 3">
            <a:extLst>
              <a:ext uri="{FF2B5EF4-FFF2-40B4-BE49-F238E27FC236}">
                <a16:creationId xmlns:a16="http://schemas.microsoft.com/office/drawing/2014/main" id="{CD17D8D3-87F3-D3C1-4BDD-C9335BADF9A4}"/>
              </a:ext>
            </a:extLst>
          </p:cNvPr>
          <p:cNvSpPr>
            <a:spLocks noGrp="1"/>
          </p:cNvSpPr>
          <p:nvPr>
            <p:ph type="ftr" sz="quarter" idx="11"/>
          </p:nvPr>
        </p:nvSpPr>
        <p:spPr>
          <a:xfrm>
            <a:off x="1272000" y="6380999"/>
            <a:ext cx="8718972" cy="216172"/>
          </a:xfrm>
          <a:prstGeom prst="rect">
            <a:avLst/>
          </a:prstGeom>
        </p:spPr>
        <p:txBody>
          <a:bodyPr/>
          <a:lstStyle/>
          <a:p>
            <a:endParaRPr lang="en-US"/>
          </a:p>
        </p:txBody>
      </p:sp>
    </p:spTree>
    <p:extLst>
      <p:ext uri="{BB962C8B-B14F-4D97-AF65-F5344CB8AC3E}">
        <p14:creationId xmlns:p14="http://schemas.microsoft.com/office/powerpoint/2010/main" val="4106821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Chart 13">
            <a:extLst>
              <a:ext uri="{FF2B5EF4-FFF2-40B4-BE49-F238E27FC236}">
                <a16:creationId xmlns:a16="http://schemas.microsoft.com/office/drawing/2014/main" id="{962DB565-1B46-CD2E-D0B2-FD802DCA0347}"/>
              </a:ext>
            </a:extLst>
          </p:cNvPr>
          <p:cNvGraphicFramePr/>
          <p:nvPr userDrawn="1">
            <p:extLst>
              <p:ext uri="{D42A27DB-BD31-4B8C-83A1-F6EECF244321}">
                <p14:modId xmlns:p14="http://schemas.microsoft.com/office/powerpoint/2010/main" val="154360913"/>
              </p:ext>
            </p:extLst>
          </p:nvPr>
        </p:nvGraphicFramePr>
        <p:xfrm>
          <a:off x="3592255" y="2018480"/>
          <a:ext cx="2511683" cy="17996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 name="Chart 4">
            <a:extLst>
              <a:ext uri="{FF2B5EF4-FFF2-40B4-BE49-F238E27FC236}">
                <a16:creationId xmlns:a16="http://schemas.microsoft.com/office/drawing/2014/main" id="{B2F5E22F-DCA6-5DB7-4448-9FA835C86062}"/>
              </a:ext>
            </a:extLst>
          </p:cNvPr>
          <p:cNvGraphicFramePr/>
          <p:nvPr userDrawn="1">
            <p:extLst>
              <p:ext uri="{D42A27DB-BD31-4B8C-83A1-F6EECF244321}">
                <p14:modId xmlns:p14="http://schemas.microsoft.com/office/powerpoint/2010/main" val="1364757908"/>
              </p:ext>
            </p:extLst>
          </p:nvPr>
        </p:nvGraphicFramePr>
        <p:xfrm>
          <a:off x="783967" y="2018480"/>
          <a:ext cx="2511683" cy="1799654"/>
        </p:xfrm>
        <a:graphic>
          <a:graphicData uri="http://schemas.openxmlformats.org/drawingml/2006/chart">
            <c:chart xmlns:c="http://schemas.openxmlformats.org/drawingml/2006/chart" xmlns:r="http://schemas.openxmlformats.org/officeDocument/2006/relationships" r:id="rId12"/>
          </a:graphicData>
        </a:graphic>
      </p:graphicFrame>
      <p:sp>
        <p:nvSpPr>
          <p:cNvPr id="6" name="Inhaltsplatzhalter 2">
            <a:extLst>
              <a:ext uri="{FF2B5EF4-FFF2-40B4-BE49-F238E27FC236}">
                <a16:creationId xmlns:a16="http://schemas.microsoft.com/office/drawing/2014/main" id="{D1A2FD38-33F0-A129-E804-11D16BCE53F5}"/>
              </a:ext>
            </a:extLst>
          </p:cNvPr>
          <p:cNvSpPr txBox="1">
            <a:spLocks/>
          </p:cNvSpPr>
          <p:nvPr userDrawn="1">
            <p:custDataLst>
              <p:tags r:id="rId1"/>
            </p:custDataLst>
          </p:nvPr>
        </p:nvSpPr>
        <p:spPr bwMode="gray">
          <a:xfrm>
            <a:off x="1218781" y="2585592"/>
            <a:ext cx="1728000" cy="648072"/>
          </a:xfrm>
          <a:prstGeom prst="rect">
            <a:avLst/>
          </a:prstGeom>
          <a:noFill/>
          <a:ln w="6350">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sz="4000">
                <a:solidFill>
                  <a:schemeClr val="accent4"/>
                </a:solidFill>
                <a:latin typeface="Merck" panose="02060803030401040103" pitchFamily="18" charset="0"/>
                <a:sym typeface="Verdana" panose="020B0604030504040204" pitchFamily="34" charset="0"/>
              </a:rPr>
              <a:t>50</a:t>
            </a:r>
            <a:r>
              <a:rPr lang="en-US" sz="2400">
                <a:solidFill>
                  <a:schemeClr val="accent4"/>
                </a:solidFill>
                <a:latin typeface="Merck" panose="02060803030401040103" pitchFamily="18" charset="0"/>
                <a:sym typeface="Verdana" panose="020B0604030504040204" pitchFamily="34" charset="0"/>
              </a:rPr>
              <a:t>%</a:t>
            </a:r>
          </a:p>
        </p:txBody>
      </p:sp>
      <p:sp>
        <p:nvSpPr>
          <p:cNvPr id="7" name="Inhaltsplatzhalter 2">
            <a:extLst>
              <a:ext uri="{FF2B5EF4-FFF2-40B4-BE49-F238E27FC236}">
                <a16:creationId xmlns:a16="http://schemas.microsoft.com/office/drawing/2014/main" id="{8D52D022-9A9A-3022-21A9-5C1B86F1C35E}"/>
              </a:ext>
            </a:extLst>
          </p:cNvPr>
          <p:cNvSpPr txBox="1">
            <a:spLocks/>
          </p:cNvSpPr>
          <p:nvPr userDrawn="1">
            <p:custDataLst>
              <p:tags r:id="rId2"/>
            </p:custDataLst>
          </p:nvPr>
        </p:nvSpPr>
        <p:spPr bwMode="gray">
          <a:xfrm>
            <a:off x="4028592" y="2585592"/>
            <a:ext cx="1728000" cy="648072"/>
          </a:xfrm>
          <a:prstGeom prst="rect">
            <a:avLst/>
          </a:prstGeom>
          <a:noFill/>
          <a:ln w="6350">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sz="4000">
                <a:solidFill>
                  <a:schemeClr val="accent4"/>
                </a:solidFill>
                <a:latin typeface="Merck" panose="02060803030401040103" pitchFamily="18" charset="0"/>
                <a:sym typeface="Verdana" panose="020B0604030504040204" pitchFamily="34" charset="0"/>
              </a:rPr>
              <a:t>67</a:t>
            </a:r>
            <a:r>
              <a:rPr lang="en-US" sz="2400">
                <a:solidFill>
                  <a:schemeClr val="accent4"/>
                </a:solidFill>
                <a:latin typeface="Merck" panose="02060803030401040103" pitchFamily="18" charset="0"/>
                <a:sym typeface="Verdana" panose="020B0604030504040204" pitchFamily="34" charset="0"/>
              </a:rPr>
              <a:t>%</a:t>
            </a:r>
          </a:p>
        </p:txBody>
      </p:sp>
      <p:graphicFrame>
        <p:nvGraphicFramePr>
          <p:cNvPr id="8" name="Chart 7">
            <a:extLst>
              <a:ext uri="{FF2B5EF4-FFF2-40B4-BE49-F238E27FC236}">
                <a16:creationId xmlns:a16="http://schemas.microsoft.com/office/drawing/2014/main" id="{B368FB4F-4718-3DE4-90B0-841F8408CE4B}"/>
              </a:ext>
            </a:extLst>
          </p:cNvPr>
          <p:cNvGraphicFramePr/>
          <p:nvPr userDrawn="1">
            <p:extLst>
              <p:ext uri="{D42A27DB-BD31-4B8C-83A1-F6EECF244321}">
                <p14:modId xmlns:p14="http://schemas.microsoft.com/office/powerpoint/2010/main" val="3483499697"/>
              </p:ext>
            </p:extLst>
          </p:nvPr>
        </p:nvGraphicFramePr>
        <p:xfrm>
          <a:off x="6392400" y="2018480"/>
          <a:ext cx="2519825" cy="1799654"/>
        </p:xfrm>
        <a:graphic>
          <a:graphicData uri="http://schemas.openxmlformats.org/drawingml/2006/chart">
            <c:chart xmlns:c="http://schemas.openxmlformats.org/drawingml/2006/chart" xmlns:r="http://schemas.openxmlformats.org/officeDocument/2006/relationships" r:id="rId13"/>
          </a:graphicData>
        </a:graphic>
      </p:graphicFrame>
      <p:sp>
        <p:nvSpPr>
          <p:cNvPr id="9" name="Inhaltsplatzhalter 2">
            <a:extLst>
              <a:ext uri="{FF2B5EF4-FFF2-40B4-BE49-F238E27FC236}">
                <a16:creationId xmlns:a16="http://schemas.microsoft.com/office/drawing/2014/main" id="{05F9BB7C-370A-1A87-4B83-D0A23CBA337A}"/>
              </a:ext>
            </a:extLst>
          </p:cNvPr>
          <p:cNvSpPr txBox="1">
            <a:spLocks/>
          </p:cNvSpPr>
          <p:nvPr userDrawn="1">
            <p:custDataLst>
              <p:tags r:id="rId3"/>
            </p:custDataLst>
          </p:nvPr>
        </p:nvSpPr>
        <p:spPr bwMode="gray">
          <a:xfrm>
            <a:off x="6836592" y="2585592"/>
            <a:ext cx="1728000" cy="648072"/>
          </a:xfrm>
          <a:prstGeom prst="rect">
            <a:avLst/>
          </a:prstGeom>
          <a:noFill/>
          <a:ln w="6350">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sz="4000">
                <a:solidFill>
                  <a:schemeClr val="accent4"/>
                </a:solidFill>
                <a:latin typeface="Merck" panose="02060803030401040103" pitchFamily="18" charset="0"/>
                <a:sym typeface="Verdana" panose="020B0604030504040204" pitchFamily="34" charset="0"/>
              </a:rPr>
              <a:t>80</a:t>
            </a:r>
            <a:r>
              <a:rPr lang="en-US" sz="2400">
                <a:solidFill>
                  <a:schemeClr val="accent4"/>
                </a:solidFill>
                <a:latin typeface="Merck" panose="02060803030401040103" pitchFamily="18" charset="0"/>
                <a:sym typeface="Verdana" panose="020B0604030504040204" pitchFamily="34" charset="0"/>
              </a:rPr>
              <a:t>%</a:t>
            </a:r>
          </a:p>
        </p:txBody>
      </p:sp>
      <p:graphicFrame>
        <p:nvGraphicFramePr>
          <p:cNvPr id="10" name="Chart 9">
            <a:extLst>
              <a:ext uri="{FF2B5EF4-FFF2-40B4-BE49-F238E27FC236}">
                <a16:creationId xmlns:a16="http://schemas.microsoft.com/office/drawing/2014/main" id="{37B6F5AB-ACDC-4290-778D-BFB24961D76D}"/>
              </a:ext>
            </a:extLst>
          </p:cNvPr>
          <p:cNvGraphicFramePr/>
          <p:nvPr userDrawn="1">
            <p:custDataLst>
              <p:tags r:id="rId4"/>
            </p:custDataLst>
            <p:extLst>
              <p:ext uri="{D42A27DB-BD31-4B8C-83A1-F6EECF244321}">
                <p14:modId xmlns:p14="http://schemas.microsoft.com/office/powerpoint/2010/main" val="2523146175"/>
              </p:ext>
            </p:extLst>
          </p:nvPr>
        </p:nvGraphicFramePr>
        <p:xfrm>
          <a:off x="9196778" y="2018480"/>
          <a:ext cx="2531607" cy="1799654"/>
        </p:xfrm>
        <a:graphic>
          <a:graphicData uri="http://schemas.openxmlformats.org/drawingml/2006/chart">
            <c:chart xmlns:c="http://schemas.openxmlformats.org/drawingml/2006/chart" xmlns:r="http://schemas.openxmlformats.org/officeDocument/2006/relationships" r:id="rId14"/>
          </a:graphicData>
        </a:graphic>
      </p:graphicFrame>
      <p:sp>
        <p:nvSpPr>
          <p:cNvPr id="11" name="Inhaltsplatzhalter 2">
            <a:extLst>
              <a:ext uri="{FF2B5EF4-FFF2-40B4-BE49-F238E27FC236}">
                <a16:creationId xmlns:a16="http://schemas.microsoft.com/office/drawing/2014/main" id="{E844DD52-74FE-FA11-755E-BA927334E4A7}"/>
              </a:ext>
            </a:extLst>
          </p:cNvPr>
          <p:cNvSpPr txBox="1">
            <a:spLocks/>
          </p:cNvSpPr>
          <p:nvPr userDrawn="1">
            <p:custDataLst>
              <p:tags r:id="rId5"/>
            </p:custDataLst>
          </p:nvPr>
        </p:nvSpPr>
        <p:spPr bwMode="gray">
          <a:xfrm>
            <a:off x="9644592" y="2585592"/>
            <a:ext cx="1728000" cy="648072"/>
          </a:xfrm>
          <a:prstGeom prst="rect">
            <a:avLst/>
          </a:prstGeom>
          <a:noFill/>
          <a:ln w="6350">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sz="4000">
                <a:solidFill>
                  <a:schemeClr val="accent4"/>
                </a:solidFill>
                <a:latin typeface="Merck" panose="02060803030401040103" pitchFamily="18" charset="0"/>
                <a:sym typeface="Verdana" panose="020B0604030504040204" pitchFamily="34" charset="0"/>
              </a:rPr>
              <a:t>93</a:t>
            </a:r>
            <a:r>
              <a:rPr lang="en-US" sz="2400">
                <a:solidFill>
                  <a:schemeClr val="accent4"/>
                </a:solidFill>
                <a:latin typeface="Merck" panose="02060803030401040103" pitchFamily="18" charset="0"/>
                <a:sym typeface="Verdana" panose="020B0604030504040204" pitchFamily="34" charset="0"/>
              </a:rPr>
              <a:t>%</a:t>
            </a:r>
          </a:p>
        </p:txBody>
      </p:sp>
      <p:sp>
        <p:nvSpPr>
          <p:cNvPr id="12" name="Textplatzhalter 79">
            <a:extLst>
              <a:ext uri="{FF2B5EF4-FFF2-40B4-BE49-F238E27FC236}">
                <a16:creationId xmlns:a16="http://schemas.microsoft.com/office/drawing/2014/main" id="{11A8D484-02AF-E2C9-DAF2-AFDEB1D5D172}"/>
              </a:ext>
            </a:extLst>
          </p:cNvPr>
          <p:cNvSpPr txBox="1">
            <a:spLocks/>
          </p:cNvSpPr>
          <p:nvPr userDrawn="1">
            <p:custDataLst>
              <p:tags r:id="rId6"/>
            </p:custDataLst>
          </p:nvPr>
        </p:nvSpPr>
        <p:spPr>
          <a:xfrm>
            <a:off x="776288" y="4085803"/>
            <a:ext cx="2519362" cy="504000"/>
          </a:xfrm>
          <a:prstGeom prst="rect">
            <a:avLst/>
          </a:prstGeom>
        </p:spPr>
        <p:txBody>
          <a:bodyPr lIns="0" tIns="0" rIns="0" bIns="0" anchor="b"/>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algn="ctr">
              <a:spcBef>
                <a:spcPts val="0"/>
              </a:spcBef>
              <a:spcAft>
                <a:spcPts val="0"/>
              </a:spcAft>
              <a:buClr>
                <a:srgbClr val="503291"/>
              </a:buClr>
              <a:buNone/>
            </a:pPr>
            <a:r>
              <a:rPr lang="en-US" sz="1400" b="1" err="1">
                <a:solidFill>
                  <a:schemeClr val="bg1"/>
                </a:solidFill>
              </a:rPr>
              <a:t>Subheadline</a:t>
            </a:r>
            <a:r>
              <a:rPr lang="en-US" sz="1400" b="1">
                <a:solidFill>
                  <a:schemeClr val="bg1"/>
                </a:solidFill>
              </a:rPr>
              <a:t>, </a:t>
            </a:r>
            <a:br>
              <a:rPr lang="en-US" sz="1400" b="1">
                <a:solidFill>
                  <a:schemeClr val="bg1"/>
                </a:solidFill>
              </a:rPr>
            </a:br>
            <a:r>
              <a:rPr lang="en-US" sz="1400" b="1">
                <a:solidFill>
                  <a:schemeClr val="bg1"/>
                </a:solidFill>
              </a:rPr>
              <a:t>max 2 lines</a:t>
            </a:r>
          </a:p>
        </p:txBody>
      </p:sp>
      <p:sp>
        <p:nvSpPr>
          <p:cNvPr id="13" name="Textplatzhalter 79">
            <a:extLst>
              <a:ext uri="{FF2B5EF4-FFF2-40B4-BE49-F238E27FC236}">
                <a16:creationId xmlns:a16="http://schemas.microsoft.com/office/drawing/2014/main" id="{B5C3B134-2D6F-F38E-EFEC-81A580F53238}"/>
              </a:ext>
            </a:extLst>
          </p:cNvPr>
          <p:cNvSpPr txBox="1">
            <a:spLocks/>
          </p:cNvSpPr>
          <p:nvPr userDrawn="1">
            <p:custDataLst>
              <p:tags r:id="rId7"/>
            </p:custDataLst>
          </p:nvPr>
        </p:nvSpPr>
        <p:spPr>
          <a:xfrm>
            <a:off x="3584575" y="4085803"/>
            <a:ext cx="2519362" cy="504000"/>
          </a:xfrm>
          <a:prstGeom prst="rect">
            <a:avLst/>
          </a:prstGeom>
        </p:spPr>
        <p:txBody>
          <a:bodyPr lIns="0" tIns="0" rIns="0" bIns="0" anchor="b"/>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algn="ctr">
              <a:spcBef>
                <a:spcPts val="0"/>
              </a:spcBef>
              <a:spcAft>
                <a:spcPts val="0"/>
              </a:spcAft>
              <a:buClr>
                <a:srgbClr val="503291"/>
              </a:buClr>
              <a:buNone/>
            </a:pPr>
            <a:r>
              <a:rPr lang="en-US" sz="1400" b="1">
                <a:solidFill>
                  <a:schemeClr val="bg1"/>
                </a:solidFill>
              </a:rPr>
              <a:t>Subheadline, </a:t>
            </a:r>
            <a:br>
              <a:rPr lang="en-US" sz="1400" b="1">
                <a:solidFill>
                  <a:schemeClr val="bg1"/>
                </a:solidFill>
              </a:rPr>
            </a:br>
            <a:r>
              <a:rPr lang="en-US" sz="1400" b="1">
                <a:solidFill>
                  <a:schemeClr val="bg1"/>
                </a:solidFill>
              </a:rPr>
              <a:t>max 2 lines</a:t>
            </a:r>
          </a:p>
        </p:txBody>
      </p:sp>
      <p:sp>
        <p:nvSpPr>
          <p:cNvPr id="14" name="Textplatzhalter 79">
            <a:extLst>
              <a:ext uri="{FF2B5EF4-FFF2-40B4-BE49-F238E27FC236}">
                <a16:creationId xmlns:a16="http://schemas.microsoft.com/office/drawing/2014/main" id="{2D6EA806-AFE3-30BA-8688-A776BC28DFCD}"/>
              </a:ext>
            </a:extLst>
          </p:cNvPr>
          <p:cNvSpPr txBox="1">
            <a:spLocks/>
          </p:cNvSpPr>
          <p:nvPr userDrawn="1">
            <p:custDataLst>
              <p:tags r:id="rId8"/>
            </p:custDataLst>
          </p:nvPr>
        </p:nvSpPr>
        <p:spPr>
          <a:xfrm>
            <a:off x="6392416" y="4085803"/>
            <a:ext cx="2519362" cy="504000"/>
          </a:xfrm>
          <a:prstGeom prst="rect">
            <a:avLst/>
          </a:prstGeom>
        </p:spPr>
        <p:txBody>
          <a:bodyPr lIns="0" tIns="0" rIns="0" bIns="0" anchor="b"/>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algn="ctr">
              <a:spcBef>
                <a:spcPts val="0"/>
              </a:spcBef>
              <a:spcAft>
                <a:spcPts val="0"/>
              </a:spcAft>
              <a:buClr>
                <a:srgbClr val="503291"/>
              </a:buClr>
              <a:buNone/>
            </a:pPr>
            <a:r>
              <a:rPr lang="en-US" sz="1400" b="1">
                <a:solidFill>
                  <a:schemeClr val="bg1"/>
                </a:solidFill>
              </a:rPr>
              <a:t>Subheadline, </a:t>
            </a:r>
            <a:br>
              <a:rPr lang="en-US" sz="1400" b="1">
                <a:solidFill>
                  <a:schemeClr val="bg1"/>
                </a:solidFill>
              </a:rPr>
            </a:br>
            <a:r>
              <a:rPr lang="en-US" sz="1400" b="1">
                <a:solidFill>
                  <a:schemeClr val="bg1"/>
                </a:solidFill>
              </a:rPr>
              <a:t>max 2 lines</a:t>
            </a:r>
          </a:p>
        </p:txBody>
      </p:sp>
      <p:sp>
        <p:nvSpPr>
          <p:cNvPr id="15" name="Textplatzhalter 79">
            <a:extLst>
              <a:ext uri="{FF2B5EF4-FFF2-40B4-BE49-F238E27FC236}">
                <a16:creationId xmlns:a16="http://schemas.microsoft.com/office/drawing/2014/main" id="{9169E7A7-F469-6137-8E64-D2B845FC2ABA}"/>
              </a:ext>
            </a:extLst>
          </p:cNvPr>
          <p:cNvSpPr txBox="1">
            <a:spLocks/>
          </p:cNvSpPr>
          <p:nvPr userDrawn="1">
            <p:custDataLst>
              <p:tags r:id="rId9"/>
            </p:custDataLst>
          </p:nvPr>
        </p:nvSpPr>
        <p:spPr>
          <a:xfrm>
            <a:off x="9201645" y="4085803"/>
            <a:ext cx="2519362" cy="504000"/>
          </a:xfrm>
          <a:prstGeom prst="rect">
            <a:avLst/>
          </a:prstGeom>
        </p:spPr>
        <p:txBody>
          <a:bodyPr lIns="0" tIns="0" rIns="0" bIns="0" anchor="b"/>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algn="ctr">
              <a:spcBef>
                <a:spcPts val="0"/>
              </a:spcBef>
              <a:spcAft>
                <a:spcPts val="0"/>
              </a:spcAft>
              <a:buClr>
                <a:srgbClr val="503291"/>
              </a:buClr>
              <a:buNone/>
            </a:pPr>
            <a:r>
              <a:rPr lang="en-US" sz="1400" b="1">
                <a:solidFill>
                  <a:schemeClr val="bg1"/>
                </a:solidFill>
              </a:rPr>
              <a:t>Subheadline, </a:t>
            </a:r>
            <a:br>
              <a:rPr lang="en-US" sz="1400" b="1">
                <a:solidFill>
                  <a:schemeClr val="bg1"/>
                </a:solidFill>
              </a:rPr>
            </a:br>
            <a:r>
              <a:rPr lang="en-US" sz="1400" b="1">
                <a:solidFill>
                  <a:schemeClr val="bg1"/>
                </a:solidFill>
              </a:rPr>
              <a:t>max 2 lines</a:t>
            </a:r>
          </a:p>
        </p:txBody>
      </p:sp>
    </p:spTree>
    <p:extLst>
      <p:ext uri="{BB962C8B-B14F-4D97-AF65-F5344CB8AC3E}">
        <p14:creationId xmlns:p14="http://schemas.microsoft.com/office/powerpoint/2010/main" val="36136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72E51C3F-45BF-4228-9D36-14DF5EDD2289}"/>
              </a:ext>
            </a:extLst>
          </p:cNvPr>
          <p:cNvSpPr/>
          <p:nvPr userDrawn="1"/>
        </p:nvSpPr>
        <p:spPr bwMode="gray">
          <a:xfrm>
            <a:off x="0" y="0"/>
            <a:ext cx="12192000" cy="6858000"/>
          </a:xfrm>
          <a:prstGeom prst="rect">
            <a:avLst/>
          </a:prstGeom>
          <a:solidFill>
            <a:schemeClr val="accent4"/>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28" name="Bildplatzhalter 27">
            <a:extLst>
              <a:ext uri="{FF2B5EF4-FFF2-40B4-BE49-F238E27FC236}">
                <a16:creationId xmlns:a16="http://schemas.microsoft.com/office/drawing/2014/main" id="{922E91D9-6A6B-4540-A3F7-41319E0A999B}"/>
              </a:ext>
            </a:extLst>
          </p:cNvPr>
          <p:cNvSpPr>
            <a:spLocks noGrp="1"/>
          </p:cNvSpPr>
          <p:nvPr>
            <p:ph type="pic" sz="quarter" idx="20" hasCustomPrompt="1"/>
          </p:nvPr>
        </p:nvSpPr>
        <p:spPr bwMode="gray">
          <a:xfrm>
            <a:off x="-31738" y="-2238"/>
            <a:ext cx="5799961" cy="6860238"/>
          </a:xfrm>
          <a:custGeom>
            <a:avLst/>
            <a:gdLst>
              <a:gd name="connsiteX0" fmla="*/ 0 w 5799961"/>
              <a:gd name="connsiteY0" fmla="*/ 0 h 6860238"/>
              <a:gd name="connsiteX1" fmla="*/ 4747874 w 5799961"/>
              <a:gd name="connsiteY1" fmla="*/ 0 h 6860238"/>
              <a:gd name="connsiteX2" fmla="*/ 5769535 w 5799961"/>
              <a:gd name="connsiteY2" fmla="*/ 3610262 h 6860238"/>
              <a:gd name="connsiteX3" fmla="*/ 5475261 w 5799961"/>
              <a:gd name="connsiteY3" fmla="*/ 4727075 h 6860238"/>
              <a:gd name="connsiteX4" fmla="*/ 3328480 w 5799961"/>
              <a:gd name="connsiteY4" fmla="*/ 6860238 h 6860238"/>
              <a:gd name="connsiteX5" fmla="*/ 0 w 5799961"/>
              <a:gd name="connsiteY5" fmla="*/ 6860238 h 686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961" h="6860238">
                <a:moveTo>
                  <a:pt x="0" y="0"/>
                </a:moveTo>
                <a:lnTo>
                  <a:pt x="4747874" y="0"/>
                </a:lnTo>
                <a:lnTo>
                  <a:pt x="5769535" y="3610262"/>
                </a:lnTo>
                <a:cubicBezTo>
                  <a:pt x="5863903" y="3961933"/>
                  <a:pt x="5731272" y="4465289"/>
                  <a:pt x="5475261" y="4727075"/>
                </a:cubicBezTo>
                <a:lnTo>
                  <a:pt x="3328480" y="6860238"/>
                </a:lnTo>
                <a:lnTo>
                  <a:pt x="0" y="6860238"/>
                </a:lnTo>
                <a:close/>
              </a:path>
            </a:pathLst>
          </a:custGeom>
          <a:solidFill>
            <a:schemeClr val="accent1"/>
          </a:solidFill>
        </p:spPr>
        <p:txBody>
          <a:bodyPr wrap="square" tIns="720000" anchor="ctr">
            <a:noAutofit/>
          </a:bodyPr>
          <a:lstStyle>
            <a:lvl1pPr algn="ctr">
              <a:spcBef>
                <a:spcPts val="0"/>
              </a:spcBef>
              <a:spcAft>
                <a:spcPts val="0"/>
              </a:spcAft>
              <a:defRPr sz="1000" baseline="0">
                <a:solidFill>
                  <a:schemeClr val="accent4"/>
                </a:solidFill>
              </a:defRPr>
            </a:lvl1pPr>
          </a:lstStyle>
          <a:p>
            <a:r>
              <a:rPr lang="en-US" noProof="0"/>
              <a:t>Click icon to add picture</a:t>
            </a:r>
          </a:p>
        </p:txBody>
      </p:sp>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2"/>
          <p:cNvSpPr>
            <a:spLocks noGrp="1"/>
          </p:cNvSpPr>
          <p:nvPr userDrawn="1">
            <p:ph type="body" sz="quarter" idx="10" hasCustomPrompt="1"/>
          </p:nvPr>
        </p:nvSpPr>
        <p:spPr bwMode="gray">
          <a:xfrm>
            <a:off x="6240959" y="3645024"/>
            <a:ext cx="5327649"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userDrawn="1">
            <p:ph type="subTitle" idx="1" hasCustomPrompt="1"/>
          </p:nvPr>
        </p:nvSpPr>
        <p:spPr bwMode="gray">
          <a:xfrm>
            <a:off x="6241201" y="2877362"/>
            <a:ext cx="5327407" cy="648000"/>
          </a:xfrm>
          <a:prstGeom prst="rect">
            <a:avLst/>
          </a:prstGeom>
        </p:spPr>
        <p:txBody>
          <a:bodyPr>
            <a:noAutofit/>
          </a:bodyPr>
          <a:lstStyle>
            <a:lvl1pPr marL="0" indent="0" algn="l">
              <a:spcBef>
                <a:spcPts val="0"/>
              </a:spcBef>
              <a:spcAft>
                <a:spcPts val="1200"/>
              </a:spcAft>
              <a:buNone/>
              <a:defRPr sz="1600" b="1" i="0" baseline="0">
                <a:solidFill>
                  <a:schemeClr val="accent1"/>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userDrawn="1">
            <p:ph type="ctrTitle" hasCustomPrompt="1"/>
          </p:nvPr>
        </p:nvSpPr>
        <p:spPr bwMode="gray">
          <a:xfrm>
            <a:off x="6241201" y="1484784"/>
            <a:ext cx="5327407"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6" name="Textplatzhalter 5">
            <a:extLst>
              <a:ext uri="{FF2B5EF4-FFF2-40B4-BE49-F238E27FC236}">
                <a16:creationId xmlns:a16="http://schemas.microsoft.com/office/drawing/2014/main" id="{D18C29A5-F337-40D2-875D-0AEBA1A56E9F}"/>
              </a:ext>
            </a:extLst>
          </p:cNvPr>
          <p:cNvSpPr>
            <a:spLocks noGrp="1"/>
          </p:cNvSpPr>
          <p:nvPr>
            <p:ph type="body" sz="quarter" idx="21" hasCustomPrompt="1"/>
          </p:nvPr>
        </p:nvSpPr>
        <p:spPr>
          <a:xfrm>
            <a:off x="468313" y="5268913"/>
            <a:ext cx="2523600" cy="1256400"/>
          </a:xfrm>
          <a:blipFill>
            <a:blip r:embed="rId5" cstate="email">
              <a:extLst>
                <a:ext uri="{28A0092B-C50C-407E-A947-70E740481C1C}">
                  <a14:useLocalDpi xmlns:a14="http://schemas.microsoft.com/office/drawing/2010/main"/>
                </a:ext>
              </a:extLst>
            </a:blip>
            <a:stretch>
              <a:fillRect/>
            </a:stretch>
          </a:blipFill>
        </p:spPr>
        <p:txBody>
          <a:bodyPr/>
          <a:lstStyle/>
          <a:p>
            <a:pPr lvl="0"/>
            <a:r>
              <a:rPr lang="de-DE"/>
              <a:t> </a:t>
            </a:r>
          </a:p>
        </p:txBody>
      </p:sp>
    </p:spTree>
    <p:extLst>
      <p:ext uri="{BB962C8B-B14F-4D97-AF65-F5344CB8AC3E}">
        <p14:creationId xmlns:p14="http://schemas.microsoft.com/office/powerpoint/2010/main" val="136311598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C43F6A1-63E3-9350-EB98-AA7F2F9EA98D}"/>
              </a:ext>
            </a:extLst>
          </p:cNvPr>
          <p:cNvGrpSpPr/>
          <p:nvPr userDrawn="1"/>
        </p:nvGrpSpPr>
        <p:grpSpPr>
          <a:xfrm>
            <a:off x="-1121434" y="-531475"/>
            <a:ext cx="8071810" cy="8071803"/>
            <a:chOff x="8661653" y="-4153994"/>
            <a:chExt cx="6571420" cy="6571416"/>
          </a:xfrm>
        </p:grpSpPr>
        <p:sp>
          <p:nvSpPr>
            <p:cNvPr id="5" name="Oval 4">
              <a:extLst>
                <a:ext uri="{FF2B5EF4-FFF2-40B4-BE49-F238E27FC236}">
                  <a16:creationId xmlns:a16="http://schemas.microsoft.com/office/drawing/2014/main" id="{91C34D20-8BA0-75D5-7B4A-E2644D92A491}"/>
                </a:ext>
              </a:extLst>
            </p:cNvPr>
            <p:cNvSpPr/>
            <p:nvPr userDrawn="1"/>
          </p:nvSpPr>
          <p:spPr bwMode="gray">
            <a:xfrm>
              <a:off x="8661653" y="-4153994"/>
              <a:ext cx="6571420" cy="6571416"/>
            </a:xfrm>
            <a:prstGeom prst="ellipse">
              <a:avLst/>
            </a:prstGeom>
            <a:solidFill>
              <a:srgbClr val="503291">
                <a:alpha val="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pic>
          <p:nvPicPr>
            <p:cNvPr id="6" name="Graphic 5">
              <a:extLst>
                <a:ext uri="{FF2B5EF4-FFF2-40B4-BE49-F238E27FC236}">
                  <a16:creationId xmlns:a16="http://schemas.microsoft.com/office/drawing/2014/main" id="{231252AD-5327-5181-634C-56CC80FD407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3765" t="7198" b="1299"/>
            <a:stretch/>
          </p:blipFill>
          <p:spPr>
            <a:xfrm>
              <a:off x="9574635" y="-3721309"/>
              <a:ext cx="5645698" cy="5583234"/>
            </a:xfrm>
            <a:prstGeom prst="rect">
              <a:avLst/>
            </a:prstGeom>
          </p:spPr>
        </p:pic>
      </p:grpSp>
      <p:sp>
        <p:nvSpPr>
          <p:cNvPr id="2" name="Title 1"/>
          <p:cNvSpPr>
            <a:spLocks noGrp="1"/>
          </p:cNvSpPr>
          <p:nvPr userDrawn="1">
            <p:ph type="title" hasCustomPrompt="1"/>
          </p:nvPr>
        </p:nvSpPr>
        <p:spPr bwMode="gray">
          <a:xfrm>
            <a:off x="768349" y="2348880"/>
            <a:ext cx="4319539" cy="1080121"/>
          </a:xfrm>
          <a:prstGeom prst="rect">
            <a:avLst/>
          </a:prstGeom>
          <a:noFill/>
        </p:spPr>
        <p:txBody>
          <a:bodyPr tIns="72000" bIns="0" anchor="b" anchorCtr="0"/>
          <a:lstStyle>
            <a:lvl1pPr>
              <a:lnSpc>
                <a:spcPct val="100000"/>
              </a:lnSpc>
              <a:defRPr sz="3600" b="0" cap="none" baseline="0">
                <a:solidFill>
                  <a:schemeClr val="accent4"/>
                </a:solidFill>
                <a:latin typeface="Merck" panose="04040805020F02020302" pitchFamily="82" charset="0"/>
              </a:defRPr>
            </a:lvl1pPr>
          </a:lstStyle>
          <a:p>
            <a:pPr lvl="0"/>
            <a:r>
              <a:rPr lang="en-US" noProof="0"/>
              <a:t>DIVIDER SLIDE</a:t>
            </a:r>
          </a:p>
        </p:txBody>
      </p:sp>
      <p:grpSp>
        <p:nvGrpSpPr>
          <p:cNvPr id="10" name="Group 9"/>
          <p:cNvGrpSpPr>
            <a:grpSpLocks noChangeAspect="1"/>
          </p:cNvGrpSpPr>
          <p:nvPr userDrawn="1">
            <p:custDataLst>
              <p:tags r:id="rId1"/>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id="{D1716962-EF13-5AA4-4472-2DC63AC15BA7}"/>
              </a:ext>
            </a:extLst>
          </p:cNvPr>
          <p:cNvSpPr>
            <a:spLocks noGrp="1"/>
          </p:cNvSpPr>
          <p:nvPr>
            <p:ph type="body" sz="quarter" idx="10" hasCustomPrompt="1"/>
          </p:nvPr>
        </p:nvSpPr>
        <p:spPr>
          <a:xfrm>
            <a:off x="766763" y="3500438"/>
            <a:ext cx="4319538" cy="649287"/>
          </a:xfrm>
        </p:spPr>
        <p:txBody>
          <a:bodyPr/>
          <a:lstStyle>
            <a:lvl1pPr>
              <a:defRPr sz="2200">
                <a:solidFill>
                  <a:schemeClr val="accent4"/>
                </a:solidFill>
              </a:defRPr>
            </a:lvl1pPr>
          </a:lstStyle>
          <a:p>
            <a:pPr lvl="0"/>
            <a:r>
              <a:rPr lang="en-GB"/>
              <a:t>Subtitle</a:t>
            </a:r>
            <a:endParaRPr lang="en-DE"/>
          </a:p>
        </p:txBody>
      </p:sp>
      <p:sp>
        <p:nvSpPr>
          <p:cNvPr id="9" name="TextBox 8">
            <a:extLst>
              <a:ext uri="{FF2B5EF4-FFF2-40B4-BE49-F238E27FC236}">
                <a16:creationId xmlns:a16="http://schemas.microsoft.com/office/drawing/2014/main" id="{222BA9C0-0BB8-B7F0-B1BE-C3644D019FC0}"/>
              </a:ext>
            </a:extLst>
          </p:cNvPr>
          <p:cNvSpPr txBox="1"/>
          <p:nvPr userDrawn="1"/>
        </p:nvSpPr>
        <p:spPr bwMode="gray">
          <a:xfrm>
            <a:off x="8184232" y="548680"/>
            <a:ext cx="3383882" cy="795089"/>
          </a:xfrm>
          <a:prstGeom prst="rect">
            <a:avLst/>
          </a:prstGeom>
          <a:noFill/>
        </p:spPr>
        <p:txBody>
          <a:bodyPr wrap="square" lIns="0" tIns="0" rIns="0" bIns="0" rtlCol="0">
            <a:spAutoFit/>
          </a:bodyPr>
          <a:lstStyle/>
          <a:p>
            <a:pPr marR="0" algn="r" defTabSz="914400" rtl="0" eaLnBrk="1" fontAlgn="auto" latinLnBrk="0" hangingPunct="1">
              <a:lnSpc>
                <a:spcPts val="2200"/>
              </a:lnSpc>
              <a:spcBef>
                <a:spcPts val="0"/>
              </a:spcBef>
              <a:spcAft>
                <a:spcPts val="0"/>
              </a:spcAft>
              <a:buClr>
                <a:schemeClr val="accent1"/>
              </a:buClr>
              <a:buSzTx/>
              <a:tabLst/>
            </a:pPr>
            <a:r>
              <a:rPr kumimoji="0" lang="en-DE" sz="1800" b="1" i="0" u="none" strike="noStrike" kern="1200" cap="none" spc="0" normalizeH="0" baseline="0" noProof="0">
                <a:ln>
                  <a:noFill/>
                </a:ln>
                <a:solidFill>
                  <a:schemeClr val="bg2"/>
                </a:solidFill>
                <a:effectLst/>
                <a:uLnTx/>
                <a:uFillTx/>
                <a:latin typeface="Verdana" panose="020B0604030504040204" pitchFamily="34" charset="0"/>
                <a:ea typeface="Verdana" panose="020B0604030504040204" pitchFamily="34" charset="0"/>
                <a:cs typeface="Verdana" panose="020B0604030504040204" pitchFamily="34" charset="0"/>
              </a:rPr>
              <a:t>GLS 2024</a:t>
            </a:r>
            <a:endParaRPr kumimoji="0" lang="en-DE" sz="1800" b="1" i="0" u="none" strike="noStrike" kern="1200" cap="none" spc="0" normalizeH="0" baseline="0" noProof="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a:p>
            <a:pPr marR="0" algn="r" defTabSz="914400" rtl="0" eaLnBrk="1" fontAlgn="auto" latinLnBrk="0" hangingPunct="1">
              <a:lnSpc>
                <a:spcPts val="2000"/>
              </a:lnSpc>
              <a:spcBef>
                <a:spcPts val="0"/>
              </a:spcBef>
              <a:spcAft>
                <a:spcPts val="0"/>
              </a:spcAft>
              <a:buClr>
                <a:schemeClr val="accent1"/>
              </a:buClr>
              <a:buSzTx/>
              <a:tabLst/>
            </a:pPr>
            <a:r>
              <a:rPr kumimoji="0" lang="en-DE" sz="1800" b="1" i="0" u="none" strike="noStrike" kern="1200" cap="none" spc="0" normalizeH="0" baseline="0" noProof="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Winning where </a:t>
            </a:r>
          </a:p>
          <a:p>
            <a:pPr marR="0" algn="r" defTabSz="914400" rtl="0" eaLnBrk="1" fontAlgn="auto" latinLnBrk="0" hangingPunct="1">
              <a:lnSpc>
                <a:spcPts val="2000"/>
              </a:lnSpc>
              <a:spcBef>
                <a:spcPts val="0"/>
              </a:spcBef>
              <a:spcAft>
                <a:spcPts val="0"/>
              </a:spcAft>
              <a:buClr>
                <a:schemeClr val="accent1"/>
              </a:buClr>
              <a:buSzTx/>
              <a:tabLst/>
            </a:pPr>
            <a:r>
              <a:rPr kumimoji="0" lang="en-DE" sz="1800" b="1" i="0" u="none" strike="noStrike" kern="1200" cap="none" spc="0" normalizeH="0" baseline="0" noProof="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it matters</a:t>
            </a:r>
          </a:p>
        </p:txBody>
      </p:sp>
    </p:spTree>
    <p:extLst>
      <p:ext uri="{BB962C8B-B14F-4D97-AF65-F5344CB8AC3E}">
        <p14:creationId xmlns:p14="http://schemas.microsoft.com/office/powerpoint/2010/main" val="398624577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5">
            <a:extLst>
              <a:ext uri="{FF2B5EF4-FFF2-40B4-BE49-F238E27FC236}">
                <a16:creationId xmlns:a16="http://schemas.microsoft.com/office/drawing/2014/main" id="{1F66C43F-9CEE-4108-822F-4D7623823595}"/>
              </a:ext>
            </a:extLst>
          </p:cNvPr>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22" name="Group 9">
            <a:extLst>
              <a:ext uri="{FF2B5EF4-FFF2-40B4-BE49-F238E27FC236}">
                <a16:creationId xmlns:a16="http://schemas.microsoft.com/office/drawing/2014/main" id="{33467EAB-D7BB-45E1-AB3A-1A90C41CA112}"/>
              </a:ext>
            </a:extLst>
          </p:cNvPr>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23" name="Freeform 9">
              <a:extLst>
                <a:ext uri="{FF2B5EF4-FFF2-40B4-BE49-F238E27FC236}">
                  <a16:creationId xmlns:a16="http://schemas.microsoft.com/office/drawing/2014/main" id="{C3E68EF0-E394-4FE3-BDE3-AFA69C9D61AC}"/>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619DBFB6-C1E8-49CE-ABE8-7482BCD12A8E}"/>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B630B640-B848-4B04-AB6B-F087878D88A4}"/>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1D61D8AA-CFBF-4ABF-9AFF-791ADDA48626}"/>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04A6E599-9317-4693-8FC3-4073D3546CD0}"/>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 Placeholder 16">
            <a:extLst>
              <a:ext uri="{FF2B5EF4-FFF2-40B4-BE49-F238E27FC236}">
                <a16:creationId xmlns:a16="http://schemas.microsoft.com/office/drawing/2014/main" id="{79AFF54C-A23C-4ECD-A980-5D0991EFFB26}"/>
              </a:ext>
            </a:extLst>
          </p:cNvPr>
          <p:cNvSpPr>
            <a:spLocks noGrp="1"/>
          </p:cNvSpPr>
          <p:nvPr>
            <p:ph type="body" sz="quarter" idx="13" hasCustomPrompt="1"/>
          </p:nvPr>
        </p:nvSpPr>
        <p:spPr bwMode="gray">
          <a:xfrm>
            <a:off x="5951538" y="1989138"/>
            <a:ext cx="5617069" cy="1251710"/>
          </a:xfrm>
          <a:prstGeom prst="rect">
            <a:avLst/>
          </a:prstGeom>
        </p:spPr>
        <p:txBody>
          <a:bodyPr wrap="none" tIns="0" bIns="216000" anchor="ctr"/>
          <a:lstStyle>
            <a:lvl1pPr marL="0" indent="0" algn="l">
              <a:buFont typeface="Arial" panose="020B0604020202020204" pitchFamily="34" charset="0"/>
              <a:buNone/>
              <a:defRPr sz="11500" b="0">
                <a:ln>
                  <a:noFill/>
                </a:ln>
                <a:solidFill>
                  <a:schemeClr val="accent4"/>
                </a:solid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a:t>00</a:t>
            </a:r>
          </a:p>
        </p:txBody>
      </p:sp>
      <p:sp>
        <p:nvSpPr>
          <p:cNvPr id="14" name="Title 1">
            <a:extLst>
              <a:ext uri="{FF2B5EF4-FFF2-40B4-BE49-F238E27FC236}">
                <a16:creationId xmlns:a16="http://schemas.microsoft.com/office/drawing/2014/main" id="{D09FD659-5304-4C33-9CE5-679C1E182ECA}"/>
              </a:ext>
            </a:extLst>
          </p:cNvPr>
          <p:cNvSpPr>
            <a:spLocks noGrp="1"/>
          </p:cNvSpPr>
          <p:nvPr>
            <p:ph type="title" hasCustomPrompt="1"/>
          </p:nvPr>
        </p:nvSpPr>
        <p:spPr bwMode="gray">
          <a:xfrm>
            <a:off x="5951538" y="3356992"/>
            <a:ext cx="5617070" cy="2232000"/>
          </a:xfrm>
          <a:prstGeom prst="rect">
            <a:avLst/>
          </a:prstGeom>
          <a:noFill/>
        </p:spPr>
        <p:txBody>
          <a:bodyPr tIns="72000" bIns="0" anchor="t" anchorCtr="0"/>
          <a:lstStyle>
            <a:lvl1pPr>
              <a:lnSpc>
                <a:spcPct val="100000"/>
              </a:lnSpc>
              <a:defRPr sz="3600" b="0" cap="none" baseline="0">
                <a:solidFill>
                  <a:schemeClr val="accent4"/>
                </a:solidFill>
                <a:latin typeface="Merck" panose="04040805020F02020302" pitchFamily="82" charset="0"/>
              </a:defRPr>
            </a:lvl1pPr>
          </a:lstStyle>
          <a:p>
            <a:pPr lvl="0"/>
            <a:r>
              <a:rPr lang="en-US" noProof="0"/>
              <a:t>Chapter name </a:t>
            </a:r>
            <a:br>
              <a:rPr lang="en-US" noProof="0"/>
            </a:br>
            <a:r>
              <a:rPr lang="en-US" noProof="0"/>
              <a:t>in two lines </a:t>
            </a:r>
          </a:p>
        </p:txBody>
      </p:sp>
      <p:pic>
        <p:nvPicPr>
          <p:cNvPr id="5" name="Graphic 4">
            <a:extLst>
              <a:ext uri="{FF2B5EF4-FFF2-40B4-BE49-F238E27FC236}">
                <a16:creationId xmlns:a16="http://schemas.microsoft.com/office/drawing/2014/main" id="{D728E1D3-7F0A-F91A-D42E-20D54DFC463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8861"/>
          <a:stretch/>
        </p:blipFill>
        <p:spPr>
          <a:xfrm>
            <a:off x="-1051080" y="1446214"/>
            <a:ext cx="6724759" cy="4548164"/>
          </a:xfrm>
          <a:prstGeom prst="rect">
            <a:avLst/>
          </a:prstGeom>
        </p:spPr>
      </p:pic>
    </p:spTree>
    <p:extLst>
      <p:ext uri="{BB962C8B-B14F-4D97-AF65-F5344CB8AC3E}">
        <p14:creationId xmlns:p14="http://schemas.microsoft.com/office/powerpoint/2010/main" val="9689504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1" name="Text Placeholder AP1 Details">
            <a:extLst>
              <a:ext uri="{FF2B5EF4-FFF2-40B4-BE49-F238E27FC236}">
                <a16:creationId xmlns:a16="http://schemas.microsoft.com/office/drawing/2014/main" id="{C79BA157-337C-448E-BD06-F2E605981490}"/>
              </a:ext>
            </a:extLst>
          </p:cNvPr>
          <p:cNvSpPr>
            <a:spLocks noGrp="1"/>
          </p:cNvSpPr>
          <p:nvPr>
            <p:ph type="body" sz="quarter" idx="19" hasCustomPrompt="1"/>
          </p:nvPr>
        </p:nvSpPr>
        <p:spPr bwMode="gray">
          <a:xfrm>
            <a:off x="624092" y="198868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rgbClr val="2DBECD"/>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22" name="Text Placeholder AP1 Name">
            <a:extLst>
              <a:ext uri="{FF2B5EF4-FFF2-40B4-BE49-F238E27FC236}">
                <a16:creationId xmlns:a16="http://schemas.microsoft.com/office/drawing/2014/main" id="{4767AE3E-BA55-4D0F-9B00-7507CE2530B0}"/>
              </a:ext>
            </a:extLst>
          </p:cNvPr>
          <p:cNvSpPr>
            <a:spLocks noGrp="1"/>
          </p:cNvSpPr>
          <p:nvPr>
            <p:ph type="body" sz="quarter" idx="10" hasCustomPrompt="1"/>
          </p:nvPr>
        </p:nvSpPr>
        <p:spPr bwMode="gray">
          <a:xfrm>
            <a:off x="624001" y="148478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rgbClr val="FFC832"/>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23" name="Text Placeholder AP1 Details">
            <a:extLst>
              <a:ext uri="{FF2B5EF4-FFF2-40B4-BE49-F238E27FC236}">
                <a16:creationId xmlns:a16="http://schemas.microsoft.com/office/drawing/2014/main" id="{4E25AFD2-BC03-4CA9-ADA6-9259311CEBD1}"/>
              </a:ext>
            </a:extLst>
          </p:cNvPr>
          <p:cNvSpPr>
            <a:spLocks noGrp="1"/>
          </p:cNvSpPr>
          <p:nvPr>
            <p:ph type="body" sz="quarter" idx="20" hasCustomPrompt="1"/>
          </p:nvPr>
        </p:nvSpPr>
        <p:spPr bwMode="gray">
          <a:xfrm>
            <a:off x="623483" y="443732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rgbClr val="2DBECD"/>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24" name="Text Placeholder AP1 Name">
            <a:extLst>
              <a:ext uri="{FF2B5EF4-FFF2-40B4-BE49-F238E27FC236}">
                <a16:creationId xmlns:a16="http://schemas.microsoft.com/office/drawing/2014/main" id="{E99B597B-5A5D-453D-BA59-9E21430B9705}"/>
              </a:ext>
            </a:extLst>
          </p:cNvPr>
          <p:cNvSpPr>
            <a:spLocks noGrp="1"/>
          </p:cNvSpPr>
          <p:nvPr>
            <p:ph type="body" sz="quarter" idx="21" hasCustomPrompt="1"/>
          </p:nvPr>
        </p:nvSpPr>
        <p:spPr bwMode="gray">
          <a:xfrm>
            <a:off x="623392" y="393342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rgbClr val="FFC832"/>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36" name="Text Placeholder AP1 Details">
            <a:extLst>
              <a:ext uri="{FF2B5EF4-FFF2-40B4-BE49-F238E27FC236}">
                <a16:creationId xmlns:a16="http://schemas.microsoft.com/office/drawing/2014/main" id="{5D01E36C-135A-4222-8595-E9375AA04EEB}"/>
              </a:ext>
            </a:extLst>
          </p:cNvPr>
          <p:cNvSpPr>
            <a:spLocks noGrp="1"/>
          </p:cNvSpPr>
          <p:nvPr>
            <p:ph type="body" sz="quarter" idx="22" hasCustomPrompt="1"/>
          </p:nvPr>
        </p:nvSpPr>
        <p:spPr bwMode="gray">
          <a:xfrm>
            <a:off x="3431795" y="4436952"/>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rgbClr val="2DBECD"/>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37" name="Text Placeholder AP1 Name">
            <a:extLst>
              <a:ext uri="{FF2B5EF4-FFF2-40B4-BE49-F238E27FC236}">
                <a16:creationId xmlns:a16="http://schemas.microsoft.com/office/drawing/2014/main" id="{02417E19-3B69-4B9D-845C-6895CBD40AD8}"/>
              </a:ext>
            </a:extLst>
          </p:cNvPr>
          <p:cNvSpPr>
            <a:spLocks noGrp="1"/>
          </p:cNvSpPr>
          <p:nvPr>
            <p:ph type="body" sz="quarter" idx="23" hasCustomPrompt="1"/>
          </p:nvPr>
        </p:nvSpPr>
        <p:spPr bwMode="gray">
          <a:xfrm>
            <a:off x="3431704" y="3933056"/>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rgbClr val="FFC832"/>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grpSp>
        <p:nvGrpSpPr>
          <p:cNvPr id="2" name="Group 1">
            <a:extLst>
              <a:ext uri="{FF2B5EF4-FFF2-40B4-BE49-F238E27FC236}">
                <a16:creationId xmlns:a16="http://schemas.microsoft.com/office/drawing/2014/main" id="{A41B047F-4F4A-585E-920A-63A88E233ADF}"/>
              </a:ext>
            </a:extLst>
          </p:cNvPr>
          <p:cNvGrpSpPr/>
          <p:nvPr userDrawn="1"/>
        </p:nvGrpSpPr>
        <p:grpSpPr>
          <a:xfrm>
            <a:off x="7046944" y="3933056"/>
            <a:ext cx="4157932" cy="1991370"/>
            <a:chOff x="-1378355" y="2525301"/>
            <a:chExt cx="8337352" cy="3993031"/>
          </a:xfrm>
        </p:grpSpPr>
        <p:sp>
          <p:nvSpPr>
            <p:cNvPr id="6" name="Freeform: Shape 5">
              <a:extLst>
                <a:ext uri="{FF2B5EF4-FFF2-40B4-BE49-F238E27FC236}">
                  <a16:creationId xmlns:a16="http://schemas.microsoft.com/office/drawing/2014/main" id="{38FE0B7B-1D01-6980-D573-5A4F86550135}"/>
                </a:ext>
              </a:extLst>
            </p:cNvPr>
            <p:cNvSpPr/>
            <p:nvPr/>
          </p:nvSpPr>
          <p:spPr>
            <a:xfrm>
              <a:off x="-994314" y="2525891"/>
              <a:ext cx="7953311" cy="3991258"/>
            </a:xfrm>
            <a:custGeom>
              <a:avLst/>
              <a:gdLst>
                <a:gd name="connsiteX0" fmla="*/ 7075169 w 7953311"/>
                <a:gd name="connsiteY0" fmla="*/ 128827 h 3991258"/>
                <a:gd name="connsiteX1" fmla="*/ 7059289 w 7953311"/>
                <a:gd name="connsiteY1" fmla="*/ 140055 h 3991258"/>
                <a:gd name="connsiteX2" fmla="*/ 6604631 w 7953311"/>
                <a:gd name="connsiteY2" fmla="*/ 911241 h 3991258"/>
                <a:gd name="connsiteX3" fmla="*/ 6668742 w 7953311"/>
                <a:gd name="connsiteY3" fmla="*/ 907695 h 3991258"/>
                <a:gd name="connsiteX4" fmla="*/ 7477480 w 7953311"/>
                <a:gd name="connsiteY4" fmla="*/ 1398182 h 3991258"/>
                <a:gd name="connsiteX5" fmla="*/ 7600996 w 7953311"/>
                <a:gd name="connsiteY5" fmla="*/ 1386363 h 3991258"/>
                <a:gd name="connsiteX6" fmla="*/ 7685105 w 7953311"/>
                <a:gd name="connsiteY6" fmla="*/ 1374544 h 3991258"/>
                <a:gd name="connsiteX7" fmla="*/ 7722748 w 7953311"/>
                <a:gd name="connsiteY7" fmla="*/ 1369225 h 3991258"/>
                <a:gd name="connsiteX8" fmla="*/ 7824502 w 7953311"/>
                <a:gd name="connsiteY8" fmla="*/ 1350906 h 3991258"/>
                <a:gd name="connsiteX9" fmla="*/ 7839795 w 7953311"/>
                <a:gd name="connsiteY9" fmla="*/ 1347951 h 3991258"/>
                <a:gd name="connsiteX10" fmla="*/ 7929196 w 7953311"/>
                <a:gd name="connsiteY10" fmla="*/ 1329041 h 3991258"/>
                <a:gd name="connsiteX11" fmla="*/ 7950371 w 7953311"/>
                <a:gd name="connsiteY11" fmla="*/ 1324313 h 3991258"/>
                <a:gd name="connsiteX12" fmla="*/ 7950371 w 7953311"/>
                <a:gd name="connsiteY12" fmla="*/ 1323722 h 3991258"/>
                <a:gd name="connsiteX13" fmla="*/ 7953312 w 7953311"/>
                <a:gd name="connsiteY13" fmla="*/ 1323722 h 3991258"/>
                <a:gd name="connsiteX14" fmla="*/ 7953312 w 7953311"/>
                <a:gd name="connsiteY14" fmla="*/ 586811 h 3991258"/>
                <a:gd name="connsiteX15" fmla="*/ 7383372 w 7953311"/>
                <a:gd name="connsiteY15" fmla="*/ 1773 h 3991258"/>
                <a:gd name="connsiteX16" fmla="*/ 7372785 w 7953311"/>
                <a:gd name="connsiteY16" fmla="*/ 591 h 3991258"/>
                <a:gd name="connsiteX17" fmla="*/ 7372197 w 7953311"/>
                <a:gd name="connsiteY17" fmla="*/ 591 h 3991258"/>
                <a:gd name="connsiteX18" fmla="*/ 7092226 w 7953311"/>
                <a:gd name="connsiteY18" fmla="*/ 118780 h 3991258"/>
                <a:gd name="connsiteX19" fmla="*/ 7075169 w 7953311"/>
                <a:gd name="connsiteY19" fmla="*/ 128827 h 3991258"/>
                <a:gd name="connsiteX20" fmla="*/ 2782094 w 7953311"/>
                <a:gd name="connsiteY20" fmla="*/ 2639171 h 3991258"/>
                <a:gd name="connsiteX21" fmla="*/ 3587303 w 7953311"/>
                <a:gd name="connsiteY21" fmla="*/ 2889142 h 3991258"/>
                <a:gd name="connsiteX22" fmla="*/ 5101849 w 7953311"/>
                <a:gd name="connsiteY22" fmla="*/ 2109091 h 3991258"/>
                <a:gd name="connsiteX23" fmla="*/ 5293005 w 7953311"/>
                <a:gd name="connsiteY23" fmla="*/ 1902850 h 3991258"/>
                <a:gd name="connsiteX24" fmla="*/ 5907058 w 7953311"/>
                <a:gd name="connsiteY24" fmla="*/ 743412 h 3991258"/>
                <a:gd name="connsiteX25" fmla="*/ 5417698 w 7953311"/>
                <a:gd name="connsiteY25" fmla="*/ 1202578 h 3991258"/>
                <a:gd name="connsiteX26" fmla="*/ 3784929 w 7953311"/>
                <a:gd name="connsiteY26" fmla="*/ 1828982 h 3991258"/>
                <a:gd name="connsiteX27" fmla="*/ 2407428 w 7953311"/>
                <a:gd name="connsiteY27" fmla="*/ 1406455 h 3991258"/>
                <a:gd name="connsiteX28" fmla="*/ 2408016 w 7953311"/>
                <a:gd name="connsiteY28" fmla="*/ 1407046 h 3991258"/>
                <a:gd name="connsiteX29" fmla="*/ 2782094 w 7953311"/>
                <a:gd name="connsiteY29" fmla="*/ 2639171 h 3991258"/>
                <a:gd name="connsiteX30" fmla="*/ 7639228 w 7953311"/>
                <a:gd name="connsiteY30" fmla="*/ 2153412 h 3991258"/>
                <a:gd name="connsiteX31" fmla="*/ 7365139 w 7953311"/>
                <a:gd name="connsiteY31" fmla="*/ 2092545 h 3991258"/>
                <a:gd name="connsiteX32" fmla="*/ 7236329 w 7953311"/>
                <a:gd name="connsiteY32" fmla="*/ 2073043 h 3991258"/>
                <a:gd name="connsiteX33" fmla="*/ 7143398 w 7953311"/>
                <a:gd name="connsiteY33" fmla="*/ 2062997 h 3991258"/>
                <a:gd name="connsiteX34" fmla="*/ 6904011 w 7953311"/>
                <a:gd name="connsiteY34" fmla="*/ 2051178 h 3991258"/>
                <a:gd name="connsiteX35" fmla="*/ 6685211 w 7953311"/>
                <a:gd name="connsiteY35" fmla="*/ 2060634 h 3991258"/>
                <a:gd name="connsiteX36" fmla="*/ 6516993 w 7953311"/>
                <a:gd name="connsiteY36" fmla="*/ 2080726 h 3991258"/>
                <a:gd name="connsiteX37" fmla="*/ 6468175 w 7953311"/>
                <a:gd name="connsiteY37" fmla="*/ 2086635 h 3991258"/>
                <a:gd name="connsiteX38" fmla="*/ 6259373 w 7953311"/>
                <a:gd name="connsiteY38" fmla="*/ 2127410 h 3991258"/>
                <a:gd name="connsiteX39" fmla="*/ 6258197 w 7953311"/>
                <a:gd name="connsiteY39" fmla="*/ 2127410 h 3991258"/>
                <a:gd name="connsiteX40" fmla="*/ 6069394 w 7953311"/>
                <a:gd name="connsiteY40" fmla="*/ 2178232 h 3991258"/>
                <a:gd name="connsiteX41" fmla="*/ 6058218 w 7953311"/>
                <a:gd name="connsiteY41" fmla="*/ 2181187 h 3991258"/>
                <a:gd name="connsiteX42" fmla="*/ 6315838 w 7953311"/>
                <a:gd name="connsiteY42" fmla="*/ 2145730 h 3991258"/>
                <a:gd name="connsiteX43" fmla="*/ 6866368 w 7953311"/>
                <a:gd name="connsiteY43" fmla="*/ 2698857 h 3991258"/>
                <a:gd name="connsiteX44" fmla="*/ 6866368 w 7953311"/>
                <a:gd name="connsiteY44" fmla="*/ 3404448 h 3991258"/>
                <a:gd name="connsiteX45" fmla="*/ 7453365 w 7953311"/>
                <a:gd name="connsiteY45" fmla="*/ 3990668 h 3991258"/>
                <a:gd name="connsiteX46" fmla="*/ 7706867 w 7953311"/>
                <a:gd name="connsiteY46" fmla="*/ 3990668 h 3991258"/>
                <a:gd name="connsiteX47" fmla="*/ 7820385 w 7953311"/>
                <a:gd name="connsiteY47" fmla="*/ 3991259 h 3991258"/>
                <a:gd name="connsiteX48" fmla="*/ 7834501 w 7953311"/>
                <a:gd name="connsiteY48" fmla="*/ 3991259 h 3991258"/>
                <a:gd name="connsiteX49" fmla="*/ 7952135 w 7953311"/>
                <a:gd name="connsiteY49" fmla="*/ 3873660 h 3991258"/>
                <a:gd name="connsiteX50" fmla="*/ 7952135 w 7953311"/>
                <a:gd name="connsiteY50" fmla="*/ 2259192 h 3991258"/>
                <a:gd name="connsiteX51" fmla="*/ 7639228 w 7953311"/>
                <a:gd name="connsiteY51" fmla="*/ 2153412 h 3991258"/>
                <a:gd name="connsiteX52" fmla="*/ 1420474 w 7953311"/>
                <a:gd name="connsiteY52" fmla="*/ 1743295 h 3991258"/>
                <a:gd name="connsiteX53" fmla="*/ 862298 w 7953311"/>
                <a:gd name="connsiteY53" fmla="*/ 1714929 h 3991258"/>
                <a:gd name="connsiteX54" fmla="*/ 95908 w 7953311"/>
                <a:gd name="connsiteY54" fmla="*/ 2496753 h 3991258"/>
                <a:gd name="connsiteX55" fmla="*/ 158843 w 7953311"/>
                <a:gd name="connsiteY55" fmla="*/ 3309305 h 3991258"/>
                <a:gd name="connsiteX56" fmla="*/ 702314 w 7953311"/>
                <a:gd name="connsiteY56" fmla="*/ 3364263 h 3991258"/>
                <a:gd name="connsiteX57" fmla="*/ 702314 w 7953311"/>
                <a:gd name="connsiteY57" fmla="*/ 2703584 h 3991258"/>
                <a:gd name="connsiteX58" fmla="*/ 1252844 w 7953311"/>
                <a:gd name="connsiteY58" fmla="*/ 2145730 h 3991258"/>
                <a:gd name="connsiteX59" fmla="*/ 1612218 w 7953311"/>
                <a:gd name="connsiteY59" fmla="*/ 2213689 h 3991258"/>
                <a:gd name="connsiteX60" fmla="*/ 1611630 w 7953311"/>
                <a:gd name="connsiteY60" fmla="*/ 2213689 h 3991258"/>
                <a:gd name="connsiteX61" fmla="*/ 1420474 w 7953311"/>
                <a:gd name="connsiteY61" fmla="*/ 1743295 h 3991258"/>
                <a:gd name="connsiteX62" fmla="*/ 195897 w 7953311"/>
                <a:gd name="connsiteY62" fmla="*/ 303747 h 3991258"/>
                <a:gd name="connsiteX63" fmla="*/ 171194 w 7953311"/>
                <a:gd name="connsiteY63" fmla="*/ 0 h 3991258"/>
                <a:gd name="connsiteX64" fmla="*/ 477632 w 7953311"/>
                <a:gd name="connsiteY64" fmla="*/ 0 h 3991258"/>
                <a:gd name="connsiteX65" fmla="*/ 1174029 w 7953311"/>
                <a:gd name="connsiteY65" fmla="*/ 283064 h 3991258"/>
                <a:gd name="connsiteX66" fmla="*/ 1733382 w 7953311"/>
                <a:gd name="connsiteY66" fmla="*/ 808416 h 3991258"/>
                <a:gd name="connsiteX67" fmla="*/ 881707 w 7953311"/>
                <a:gd name="connsiteY67" fmla="*/ 1154711 h 3991258"/>
                <a:gd name="connsiteX68" fmla="*/ 195897 w 7953311"/>
                <a:gd name="connsiteY68" fmla="*/ 303747 h 39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953311" h="3991258">
                  <a:moveTo>
                    <a:pt x="7075169" y="128827"/>
                  </a:moveTo>
                  <a:cubicBezTo>
                    <a:pt x="7069876" y="132372"/>
                    <a:pt x="7064582" y="136509"/>
                    <a:pt x="7059289" y="140055"/>
                  </a:cubicBezTo>
                  <a:cubicBezTo>
                    <a:pt x="6789906" y="325612"/>
                    <a:pt x="6601690" y="642360"/>
                    <a:pt x="6604631" y="911241"/>
                  </a:cubicBezTo>
                  <a:cubicBezTo>
                    <a:pt x="6625805" y="909468"/>
                    <a:pt x="6646980" y="907695"/>
                    <a:pt x="6668742" y="907695"/>
                  </a:cubicBezTo>
                  <a:cubicBezTo>
                    <a:pt x="7003412" y="907695"/>
                    <a:pt x="7298675" y="1102117"/>
                    <a:pt x="7477480" y="1398182"/>
                  </a:cubicBezTo>
                  <a:cubicBezTo>
                    <a:pt x="7518652" y="1395227"/>
                    <a:pt x="7560413" y="1391090"/>
                    <a:pt x="7600996" y="1386363"/>
                  </a:cubicBezTo>
                  <a:cubicBezTo>
                    <a:pt x="7629229" y="1382817"/>
                    <a:pt x="7656873" y="1378680"/>
                    <a:pt x="7685105" y="1374544"/>
                  </a:cubicBezTo>
                  <a:lnTo>
                    <a:pt x="7722748" y="1369225"/>
                  </a:lnTo>
                  <a:cubicBezTo>
                    <a:pt x="7757450" y="1363907"/>
                    <a:pt x="7791564" y="1357406"/>
                    <a:pt x="7824502" y="1350906"/>
                  </a:cubicBezTo>
                  <a:cubicBezTo>
                    <a:pt x="7829207" y="1349724"/>
                    <a:pt x="7834501" y="1349133"/>
                    <a:pt x="7839795" y="1347951"/>
                  </a:cubicBezTo>
                  <a:cubicBezTo>
                    <a:pt x="7870379" y="1342041"/>
                    <a:pt x="7899788" y="1335541"/>
                    <a:pt x="7929196" y="1329041"/>
                  </a:cubicBezTo>
                  <a:cubicBezTo>
                    <a:pt x="7936255" y="1327268"/>
                    <a:pt x="7943313" y="1326086"/>
                    <a:pt x="7950371" y="1324313"/>
                  </a:cubicBezTo>
                  <a:lnTo>
                    <a:pt x="7950371" y="1323722"/>
                  </a:lnTo>
                  <a:lnTo>
                    <a:pt x="7953312" y="1323722"/>
                  </a:lnTo>
                  <a:lnTo>
                    <a:pt x="7953312" y="586811"/>
                  </a:lnTo>
                  <a:cubicBezTo>
                    <a:pt x="7953312" y="268290"/>
                    <a:pt x="7699221" y="10637"/>
                    <a:pt x="7383372" y="1773"/>
                  </a:cubicBezTo>
                  <a:cubicBezTo>
                    <a:pt x="7379843" y="1773"/>
                    <a:pt x="7376314" y="591"/>
                    <a:pt x="7372785" y="591"/>
                  </a:cubicBezTo>
                  <a:lnTo>
                    <a:pt x="7372197" y="591"/>
                  </a:lnTo>
                  <a:cubicBezTo>
                    <a:pt x="7273384" y="22456"/>
                    <a:pt x="7179276" y="63822"/>
                    <a:pt x="7092226" y="118780"/>
                  </a:cubicBezTo>
                  <a:cubicBezTo>
                    <a:pt x="7086345" y="122326"/>
                    <a:pt x="7080463" y="125281"/>
                    <a:pt x="7075169" y="128827"/>
                  </a:cubicBezTo>
                  <a:moveTo>
                    <a:pt x="2782094" y="2639171"/>
                  </a:moveTo>
                  <a:cubicBezTo>
                    <a:pt x="2993837" y="2833593"/>
                    <a:pt x="3276748" y="2910416"/>
                    <a:pt x="3587303" y="2889142"/>
                  </a:cubicBezTo>
                  <a:cubicBezTo>
                    <a:pt x="4012552" y="2470751"/>
                    <a:pt x="4532497" y="2191233"/>
                    <a:pt x="5101849" y="2109091"/>
                  </a:cubicBezTo>
                  <a:cubicBezTo>
                    <a:pt x="5168542" y="2043189"/>
                    <a:pt x="5232323" y="1974379"/>
                    <a:pt x="5293005" y="1902850"/>
                  </a:cubicBezTo>
                  <a:cubicBezTo>
                    <a:pt x="5598855" y="1539418"/>
                    <a:pt x="5805304" y="1133437"/>
                    <a:pt x="5907058" y="743412"/>
                  </a:cubicBezTo>
                  <a:lnTo>
                    <a:pt x="5417698" y="1202578"/>
                  </a:lnTo>
                  <a:cubicBezTo>
                    <a:pt x="4990684" y="1603831"/>
                    <a:pt x="4416627" y="1828982"/>
                    <a:pt x="3784929" y="1828982"/>
                  </a:cubicBezTo>
                  <a:cubicBezTo>
                    <a:pt x="3270866" y="1828982"/>
                    <a:pt x="2796210" y="1677700"/>
                    <a:pt x="2407428" y="1406455"/>
                  </a:cubicBezTo>
                  <a:lnTo>
                    <a:pt x="2408016" y="1407046"/>
                  </a:lnTo>
                  <a:cubicBezTo>
                    <a:pt x="2345082" y="1901669"/>
                    <a:pt x="2468598" y="2351380"/>
                    <a:pt x="2782094" y="2639171"/>
                  </a:cubicBezTo>
                  <a:moveTo>
                    <a:pt x="7639228" y="2153412"/>
                  </a:moveTo>
                  <a:cubicBezTo>
                    <a:pt x="7548943" y="2128510"/>
                    <a:pt x="7457482" y="2108193"/>
                    <a:pt x="7365139" y="2092545"/>
                  </a:cubicBezTo>
                  <a:cubicBezTo>
                    <a:pt x="7322202" y="2085453"/>
                    <a:pt x="7279854" y="2078362"/>
                    <a:pt x="7236329" y="2073043"/>
                  </a:cubicBezTo>
                  <a:cubicBezTo>
                    <a:pt x="7205743" y="2069498"/>
                    <a:pt x="7174570" y="2065361"/>
                    <a:pt x="7143398" y="2062997"/>
                  </a:cubicBezTo>
                  <a:cubicBezTo>
                    <a:pt x="7064582" y="2056497"/>
                    <a:pt x="6985179" y="2051178"/>
                    <a:pt x="6904011" y="2051178"/>
                  </a:cubicBezTo>
                  <a:cubicBezTo>
                    <a:pt x="6831666" y="2051178"/>
                    <a:pt x="6758144" y="2054724"/>
                    <a:pt x="6685211" y="2060634"/>
                  </a:cubicBezTo>
                  <a:cubicBezTo>
                    <a:pt x="6628746" y="2065361"/>
                    <a:pt x="6572870" y="2073043"/>
                    <a:pt x="6516993" y="2080726"/>
                  </a:cubicBezTo>
                  <a:cubicBezTo>
                    <a:pt x="6501112" y="2083089"/>
                    <a:pt x="6484644" y="2084271"/>
                    <a:pt x="6468175" y="2086635"/>
                  </a:cubicBezTo>
                  <a:cubicBezTo>
                    <a:pt x="6397006" y="2097863"/>
                    <a:pt x="6327602" y="2111455"/>
                    <a:pt x="6259373" y="2127410"/>
                  </a:cubicBezTo>
                  <a:lnTo>
                    <a:pt x="6258197" y="2127410"/>
                  </a:lnTo>
                  <a:cubicBezTo>
                    <a:pt x="6193498" y="2142184"/>
                    <a:pt x="6130564" y="2159322"/>
                    <a:pt x="6069394" y="2178232"/>
                  </a:cubicBezTo>
                  <a:cubicBezTo>
                    <a:pt x="6065865" y="2179414"/>
                    <a:pt x="6061747" y="2180005"/>
                    <a:pt x="6058218" y="2181187"/>
                  </a:cubicBezTo>
                  <a:cubicBezTo>
                    <a:pt x="6140562" y="2159322"/>
                    <a:pt x="6225847" y="2145730"/>
                    <a:pt x="6315838" y="2145730"/>
                  </a:cubicBezTo>
                  <a:cubicBezTo>
                    <a:pt x="6615218" y="2145730"/>
                    <a:pt x="6863427" y="2395110"/>
                    <a:pt x="6866368" y="2698857"/>
                  </a:cubicBezTo>
                  <a:lnTo>
                    <a:pt x="6866368" y="3404448"/>
                  </a:lnTo>
                  <a:cubicBezTo>
                    <a:pt x="6866368" y="3728878"/>
                    <a:pt x="7129281" y="3990668"/>
                    <a:pt x="7453365" y="3990668"/>
                  </a:cubicBezTo>
                  <a:lnTo>
                    <a:pt x="7706867" y="3990668"/>
                  </a:lnTo>
                  <a:cubicBezTo>
                    <a:pt x="7754509" y="3990668"/>
                    <a:pt x="7799211" y="3991259"/>
                    <a:pt x="7820385" y="3991259"/>
                  </a:cubicBezTo>
                  <a:lnTo>
                    <a:pt x="7834501" y="3991259"/>
                  </a:lnTo>
                  <a:cubicBezTo>
                    <a:pt x="7899788" y="3991259"/>
                    <a:pt x="7952135" y="3938073"/>
                    <a:pt x="7952135" y="3873660"/>
                  </a:cubicBezTo>
                  <a:lnTo>
                    <a:pt x="7952135" y="2259192"/>
                  </a:lnTo>
                  <a:cubicBezTo>
                    <a:pt x="7852146" y="2217235"/>
                    <a:pt x="7746863" y="2183551"/>
                    <a:pt x="7639228" y="2153412"/>
                  </a:cubicBezTo>
                  <a:moveTo>
                    <a:pt x="1420474" y="1743295"/>
                  </a:moveTo>
                  <a:cubicBezTo>
                    <a:pt x="1285782" y="1641061"/>
                    <a:pt x="1078745" y="1633379"/>
                    <a:pt x="862298" y="1714929"/>
                  </a:cubicBezTo>
                  <a:cubicBezTo>
                    <a:pt x="757603" y="2127410"/>
                    <a:pt x="459987" y="2438249"/>
                    <a:pt x="95908" y="2496753"/>
                  </a:cubicBezTo>
                  <a:cubicBezTo>
                    <a:pt x="-49371" y="2837138"/>
                    <a:pt x="-30549" y="3168660"/>
                    <a:pt x="158843" y="3309305"/>
                  </a:cubicBezTo>
                  <a:cubicBezTo>
                    <a:pt x="302357" y="3416267"/>
                    <a:pt x="493513" y="3437541"/>
                    <a:pt x="702314" y="3364263"/>
                  </a:cubicBezTo>
                  <a:lnTo>
                    <a:pt x="702314" y="2703584"/>
                  </a:lnTo>
                  <a:cubicBezTo>
                    <a:pt x="702314" y="2398064"/>
                    <a:pt x="951700" y="2145730"/>
                    <a:pt x="1252844" y="2145730"/>
                  </a:cubicBezTo>
                  <a:cubicBezTo>
                    <a:pt x="1380478" y="2145730"/>
                    <a:pt x="1499289" y="2171732"/>
                    <a:pt x="1612218" y="2213689"/>
                  </a:cubicBezTo>
                  <a:lnTo>
                    <a:pt x="1611630" y="2213689"/>
                  </a:lnTo>
                  <a:cubicBezTo>
                    <a:pt x="1622805" y="2006266"/>
                    <a:pt x="1547519" y="1839619"/>
                    <a:pt x="1420474" y="1743295"/>
                  </a:cubicBezTo>
                  <a:moveTo>
                    <a:pt x="195897" y="303747"/>
                  </a:moveTo>
                  <a:cubicBezTo>
                    <a:pt x="180605" y="203877"/>
                    <a:pt x="171782" y="101052"/>
                    <a:pt x="171194" y="0"/>
                  </a:cubicBezTo>
                  <a:lnTo>
                    <a:pt x="477632" y="0"/>
                  </a:lnTo>
                  <a:cubicBezTo>
                    <a:pt x="756426" y="5909"/>
                    <a:pt x="998165" y="119371"/>
                    <a:pt x="1174029" y="283064"/>
                  </a:cubicBezTo>
                  <a:cubicBezTo>
                    <a:pt x="1179911" y="288382"/>
                    <a:pt x="1798669" y="869875"/>
                    <a:pt x="1733382" y="808416"/>
                  </a:cubicBezTo>
                  <a:cubicBezTo>
                    <a:pt x="1404593" y="1108617"/>
                    <a:pt x="1128152" y="1200805"/>
                    <a:pt x="881707" y="1154711"/>
                  </a:cubicBezTo>
                  <a:cubicBezTo>
                    <a:pt x="807597" y="736320"/>
                    <a:pt x="539390" y="405981"/>
                    <a:pt x="195897" y="303747"/>
                  </a:cubicBezTo>
                </a:path>
              </a:pathLst>
            </a:custGeom>
            <a:solidFill>
              <a:srgbClr val="FFC832"/>
            </a:solidFill>
            <a:ln w="58760" cap="flat">
              <a:noFill/>
              <a:prstDash val="solid"/>
              <a:miter/>
            </a:ln>
          </p:spPr>
          <p:txBody>
            <a:bodyPr rtlCol="0" anchor="ctr"/>
            <a:lstStyle/>
            <a:p>
              <a:endParaRPr lang="zh-CN" altLang="en-US"/>
            </a:p>
          </p:txBody>
        </p:sp>
        <p:sp>
          <p:nvSpPr>
            <p:cNvPr id="7" name="Freeform: Shape 6">
              <a:extLst>
                <a:ext uri="{FF2B5EF4-FFF2-40B4-BE49-F238E27FC236}">
                  <a16:creationId xmlns:a16="http://schemas.microsoft.com/office/drawing/2014/main" id="{D3878153-EEF1-0CC2-3020-E36FC2CC46FA}"/>
                </a:ext>
              </a:extLst>
            </p:cNvPr>
            <p:cNvSpPr/>
            <p:nvPr/>
          </p:nvSpPr>
          <p:spPr>
            <a:xfrm>
              <a:off x="-1378355" y="2525301"/>
              <a:ext cx="8336764" cy="3993031"/>
            </a:xfrm>
            <a:custGeom>
              <a:avLst/>
              <a:gdLst>
                <a:gd name="connsiteX0" fmla="*/ 6642238 w 8336764"/>
                <a:gd name="connsiteY0" fmla="*/ 2128001 h 3993031"/>
                <a:gd name="connsiteX1" fmla="*/ 6643414 w 8336764"/>
                <a:gd name="connsiteY1" fmla="*/ 2128001 h 3993031"/>
                <a:gd name="connsiteX2" fmla="*/ 6852216 w 8336764"/>
                <a:gd name="connsiteY2" fmla="*/ 2087226 h 3993031"/>
                <a:gd name="connsiteX3" fmla="*/ 6901034 w 8336764"/>
                <a:gd name="connsiteY3" fmla="*/ 2081317 h 3993031"/>
                <a:gd name="connsiteX4" fmla="*/ 7069252 w 8336764"/>
                <a:gd name="connsiteY4" fmla="*/ 2061224 h 3993031"/>
                <a:gd name="connsiteX5" fmla="*/ 7288052 w 8336764"/>
                <a:gd name="connsiteY5" fmla="*/ 2051769 h 3993031"/>
                <a:gd name="connsiteX6" fmla="*/ 7527439 w 8336764"/>
                <a:gd name="connsiteY6" fmla="*/ 2063588 h 3993031"/>
                <a:gd name="connsiteX7" fmla="*/ 7620370 w 8336764"/>
                <a:gd name="connsiteY7" fmla="*/ 2073634 h 3993031"/>
                <a:gd name="connsiteX8" fmla="*/ 7749180 w 8336764"/>
                <a:gd name="connsiteY8" fmla="*/ 2093135 h 3993031"/>
                <a:gd name="connsiteX9" fmla="*/ 8023269 w 8336764"/>
                <a:gd name="connsiteY9" fmla="*/ 2154003 h 3993031"/>
                <a:gd name="connsiteX10" fmla="*/ 8336765 w 8336764"/>
                <a:gd name="connsiteY10" fmla="*/ 2259783 h 3993031"/>
                <a:gd name="connsiteX11" fmla="*/ 8336765 w 8336764"/>
                <a:gd name="connsiteY11" fmla="*/ 1324313 h 3993031"/>
                <a:gd name="connsiteX12" fmla="*/ 8333824 w 8336764"/>
                <a:gd name="connsiteY12" fmla="*/ 1324904 h 3993031"/>
                <a:gd name="connsiteX13" fmla="*/ 8312650 w 8336764"/>
                <a:gd name="connsiteY13" fmla="*/ 1329632 h 3993031"/>
                <a:gd name="connsiteX14" fmla="*/ 8223247 w 8336764"/>
                <a:gd name="connsiteY14" fmla="*/ 1348542 h 3993031"/>
                <a:gd name="connsiteX15" fmla="*/ 8207955 w 8336764"/>
                <a:gd name="connsiteY15" fmla="*/ 1351497 h 3993031"/>
                <a:gd name="connsiteX16" fmla="*/ 8106201 w 8336764"/>
                <a:gd name="connsiteY16" fmla="*/ 1369816 h 3993031"/>
                <a:gd name="connsiteX17" fmla="*/ 8068557 w 8336764"/>
                <a:gd name="connsiteY17" fmla="*/ 1375135 h 3993031"/>
                <a:gd name="connsiteX18" fmla="*/ 7984449 w 8336764"/>
                <a:gd name="connsiteY18" fmla="*/ 1386953 h 3993031"/>
                <a:gd name="connsiteX19" fmla="*/ 7860932 w 8336764"/>
                <a:gd name="connsiteY19" fmla="*/ 1398772 h 3993031"/>
                <a:gd name="connsiteX20" fmla="*/ 7017493 w 8336764"/>
                <a:gd name="connsiteY20" fmla="*/ 1080252 h 3993031"/>
                <a:gd name="connsiteX21" fmla="*/ 6988084 w 8336764"/>
                <a:gd name="connsiteY21" fmla="*/ 911832 h 3993031"/>
                <a:gd name="connsiteX22" fmla="*/ 7442742 w 8336764"/>
                <a:gd name="connsiteY22" fmla="*/ 140645 h 3993031"/>
                <a:gd name="connsiteX23" fmla="*/ 7458622 w 8336764"/>
                <a:gd name="connsiteY23" fmla="*/ 129417 h 3993031"/>
                <a:gd name="connsiteX24" fmla="*/ 7475679 w 8336764"/>
                <a:gd name="connsiteY24" fmla="*/ 118780 h 3993031"/>
                <a:gd name="connsiteX25" fmla="*/ 7755650 w 8336764"/>
                <a:gd name="connsiteY25" fmla="*/ 591 h 3993031"/>
                <a:gd name="connsiteX26" fmla="*/ 7749768 w 8336764"/>
                <a:gd name="connsiteY26" fmla="*/ 0 h 3993031"/>
                <a:gd name="connsiteX27" fmla="*/ 7128069 w 8336764"/>
                <a:gd name="connsiteY27" fmla="*/ 0 h 3993031"/>
                <a:gd name="connsiteX28" fmla="*/ 7048078 w 8336764"/>
                <a:gd name="connsiteY28" fmla="*/ 31911 h 3993031"/>
                <a:gd name="connsiteX29" fmla="*/ 6291099 w 8336764"/>
                <a:gd name="connsiteY29" fmla="*/ 742821 h 3993031"/>
                <a:gd name="connsiteX30" fmla="*/ 5677046 w 8336764"/>
                <a:gd name="connsiteY30" fmla="*/ 1902260 h 3993031"/>
                <a:gd name="connsiteX31" fmla="*/ 5485890 w 8336764"/>
                <a:gd name="connsiteY31" fmla="*/ 2108500 h 3993031"/>
                <a:gd name="connsiteX32" fmla="*/ 3971344 w 8336764"/>
                <a:gd name="connsiteY32" fmla="*/ 2888551 h 3993031"/>
                <a:gd name="connsiteX33" fmla="*/ 3166136 w 8336764"/>
                <a:gd name="connsiteY33" fmla="*/ 2638580 h 3993031"/>
                <a:gd name="connsiteX34" fmla="*/ 2792058 w 8336764"/>
                <a:gd name="connsiteY34" fmla="*/ 1405864 h 3993031"/>
                <a:gd name="connsiteX35" fmla="*/ 2791469 w 8336764"/>
                <a:gd name="connsiteY35" fmla="*/ 1405273 h 3993031"/>
                <a:gd name="connsiteX36" fmla="*/ 2633839 w 8336764"/>
                <a:gd name="connsiteY36" fmla="*/ 1286492 h 3993031"/>
                <a:gd name="connsiteX37" fmla="*/ 2483267 w 8336764"/>
                <a:gd name="connsiteY37" fmla="*/ 1150575 h 3993031"/>
                <a:gd name="connsiteX38" fmla="*/ 2299757 w 8336764"/>
                <a:gd name="connsiteY38" fmla="*/ 978018 h 3993031"/>
                <a:gd name="connsiteX39" fmla="*/ 2118011 w 8336764"/>
                <a:gd name="connsiteY39" fmla="*/ 807234 h 3993031"/>
                <a:gd name="connsiteX40" fmla="*/ 1265748 w 8336764"/>
                <a:gd name="connsiteY40" fmla="*/ 1155302 h 3993031"/>
                <a:gd name="connsiteX41" fmla="*/ 832265 w 8336764"/>
                <a:gd name="connsiteY41" fmla="*/ 923651 h 3993031"/>
                <a:gd name="connsiteX42" fmla="*/ 579350 w 8336764"/>
                <a:gd name="connsiteY42" fmla="*/ 304338 h 3993031"/>
                <a:gd name="connsiteX43" fmla="*/ 554647 w 8336764"/>
                <a:gd name="connsiteY43" fmla="*/ 591 h 3993031"/>
                <a:gd name="connsiteX44" fmla="*/ 117046 w 8336764"/>
                <a:gd name="connsiteY44" fmla="*/ 591 h 3993031"/>
                <a:gd name="connsiteX45" fmla="*/ 0 w 8336764"/>
                <a:gd name="connsiteY45" fmla="*/ 117599 h 3993031"/>
                <a:gd name="connsiteX46" fmla="*/ 0 w 8336764"/>
                <a:gd name="connsiteY46" fmla="*/ 3405630 h 3993031"/>
                <a:gd name="connsiteX47" fmla="*/ 586997 w 8336764"/>
                <a:gd name="connsiteY47" fmla="*/ 3993031 h 3993031"/>
                <a:gd name="connsiteX48" fmla="*/ 967545 w 8336764"/>
                <a:gd name="connsiteY48" fmla="*/ 3993031 h 3993031"/>
                <a:gd name="connsiteX49" fmla="*/ 1085767 w 8336764"/>
                <a:gd name="connsiteY49" fmla="*/ 3874842 h 3993031"/>
                <a:gd name="connsiteX50" fmla="*/ 1085767 w 8336764"/>
                <a:gd name="connsiteY50" fmla="*/ 3365445 h 3993031"/>
                <a:gd name="connsiteX51" fmla="*/ 542296 w 8336764"/>
                <a:gd name="connsiteY51" fmla="*/ 3310487 h 3993031"/>
                <a:gd name="connsiteX52" fmla="*/ 479361 w 8336764"/>
                <a:gd name="connsiteY52" fmla="*/ 2497935 h 3993031"/>
                <a:gd name="connsiteX53" fmla="*/ 691103 w 8336764"/>
                <a:gd name="connsiteY53" fmla="*/ 2144548 h 3993031"/>
                <a:gd name="connsiteX54" fmla="*/ 1245751 w 8336764"/>
                <a:gd name="connsiteY54" fmla="*/ 1716111 h 3993031"/>
                <a:gd name="connsiteX55" fmla="*/ 1803927 w 8336764"/>
                <a:gd name="connsiteY55" fmla="*/ 1744477 h 3993031"/>
                <a:gd name="connsiteX56" fmla="*/ 1995083 w 8336764"/>
                <a:gd name="connsiteY56" fmla="*/ 2214871 h 3993031"/>
                <a:gd name="connsiteX57" fmla="*/ 1995671 w 8336764"/>
                <a:gd name="connsiteY57" fmla="*/ 2214871 h 3993031"/>
                <a:gd name="connsiteX58" fmla="*/ 2810291 w 8336764"/>
                <a:gd name="connsiteY58" fmla="*/ 2808773 h 3993031"/>
                <a:gd name="connsiteX59" fmla="*/ 2827348 w 8336764"/>
                <a:gd name="connsiteY59" fmla="*/ 2824728 h 3993031"/>
                <a:gd name="connsiteX60" fmla="*/ 2864403 w 8336764"/>
                <a:gd name="connsiteY60" fmla="*/ 2859003 h 3993031"/>
                <a:gd name="connsiteX61" fmla="*/ 2960275 w 8336764"/>
                <a:gd name="connsiteY61" fmla="*/ 2946464 h 3993031"/>
                <a:gd name="connsiteX62" fmla="*/ 3095555 w 8336764"/>
                <a:gd name="connsiteY62" fmla="*/ 3067608 h 3993031"/>
                <a:gd name="connsiteX63" fmla="*/ 3385524 w 8336764"/>
                <a:gd name="connsiteY63" fmla="*/ 3327625 h 3993031"/>
                <a:gd name="connsiteX64" fmla="*/ 3387289 w 8336764"/>
                <a:gd name="connsiteY64" fmla="*/ 3328807 h 3993031"/>
                <a:gd name="connsiteX65" fmla="*/ 3519039 w 8336764"/>
                <a:gd name="connsiteY65" fmla="*/ 3437541 h 3993031"/>
                <a:gd name="connsiteX66" fmla="*/ 3520216 w 8336764"/>
                <a:gd name="connsiteY66" fmla="*/ 3438723 h 3993031"/>
                <a:gd name="connsiteX67" fmla="*/ 4168383 w 8336764"/>
                <a:gd name="connsiteY67" fmla="*/ 3717650 h 3993031"/>
                <a:gd name="connsiteX68" fmla="*/ 5375902 w 8336764"/>
                <a:gd name="connsiteY68" fmla="*/ 2947055 h 3993031"/>
                <a:gd name="connsiteX69" fmla="*/ 6422850 w 8336764"/>
                <a:gd name="connsiteY69" fmla="*/ 2187687 h 3993031"/>
                <a:gd name="connsiteX70" fmla="*/ 6424614 w 8336764"/>
                <a:gd name="connsiteY70" fmla="*/ 2187096 h 3993031"/>
                <a:gd name="connsiteX71" fmla="*/ 6441671 w 8336764"/>
                <a:gd name="connsiteY71" fmla="*/ 2182369 h 3993031"/>
                <a:gd name="connsiteX72" fmla="*/ 6452846 w 8336764"/>
                <a:gd name="connsiteY72" fmla="*/ 2179414 h 3993031"/>
                <a:gd name="connsiteX73" fmla="*/ 6642238 w 8336764"/>
                <a:gd name="connsiteY73" fmla="*/ 2128001 h 39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36764" h="3993031">
                  <a:moveTo>
                    <a:pt x="6642238" y="2128001"/>
                  </a:moveTo>
                  <a:lnTo>
                    <a:pt x="6643414" y="2128001"/>
                  </a:lnTo>
                  <a:cubicBezTo>
                    <a:pt x="6711643" y="2112046"/>
                    <a:pt x="6781635" y="2098454"/>
                    <a:pt x="6852216" y="2087226"/>
                  </a:cubicBezTo>
                  <a:cubicBezTo>
                    <a:pt x="6868097" y="2084862"/>
                    <a:pt x="6884566" y="2083680"/>
                    <a:pt x="6901034" y="2081317"/>
                  </a:cubicBezTo>
                  <a:cubicBezTo>
                    <a:pt x="6956911" y="2073634"/>
                    <a:pt x="7012787" y="2065361"/>
                    <a:pt x="7069252" y="2061224"/>
                  </a:cubicBezTo>
                  <a:cubicBezTo>
                    <a:pt x="7142009" y="2055161"/>
                    <a:pt x="7215001" y="2052011"/>
                    <a:pt x="7288052" y="2051769"/>
                  </a:cubicBezTo>
                  <a:cubicBezTo>
                    <a:pt x="7369220" y="2051769"/>
                    <a:pt x="7448623" y="2057088"/>
                    <a:pt x="7527439" y="2063588"/>
                  </a:cubicBezTo>
                  <a:cubicBezTo>
                    <a:pt x="7558612" y="2066543"/>
                    <a:pt x="7589197" y="2070089"/>
                    <a:pt x="7620370" y="2073634"/>
                  </a:cubicBezTo>
                  <a:cubicBezTo>
                    <a:pt x="7663895" y="2078953"/>
                    <a:pt x="7706244" y="2086044"/>
                    <a:pt x="7749180" y="2093135"/>
                  </a:cubicBezTo>
                  <a:cubicBezTo>
                    <a:pt x="7842699" y="2109091"/>
                    <a:pt x="7933866" y="2129183"/>
                    <a:pt x="8023269" y="2154003"/>
                  </a:cubicBezTo>
                  <a:cubicBezTo>
                    <a:pt x="8130905" y="2184141"/>
                    <a:pt x="8236187" y="2217825"/>
                    <a:pt x="8336765" y="2259783"/>
                  </a:cubicBezTo>
                  <a:lnTo>
                    <a:pt x="8336765" y="1324313"/>
                  </a:lnTo>
                  <a:cubicBezTo>
                    <a:pt x="8335588" y="1324313"/>
                    <a:pt x="8335001" y="1324904"/>
                    <a:pt x="8333824" y="1324904"/>
                  </a:cubicBezTo>
                  <a:cubicBezTo>
                    <a:pt x="8327354" y="1326677"/>
                    <a:pt x="8319708" y="1327859"/>
                    <a:pt x="8312650" y="1329632"/>
                  </a:cubicBezTo>
                  <a:cubicBezTo>
                    <a:pt x="8283241" y="1336132"/>
                    <a:pt x="8253832" y="1342632"/>
                    <a:pt x="8223247" y="1348542"/>
                  </a:cubicBezTo>
                  <a:cubicBezTo>
                    <a:pt x="8218542" y="1349724"/>
                    <a:pt x="8213248" y="1350315"/>
                    <a:pt x="8207955" y="1351497"/>
                  </a:cubicBezTo>
                  <a:cubicBezTo>
                    <a:pt x="8174429" y="1357997"/>
                    <a:pt x="8140903" y="1363907"/>
                    <a:pt x="8106201" y="1369816"/>
                  </a:cubicBezTo>
                  <a:lnTo>
                    <a:pt x="8068557" y="1375135"/>
                  </a:lnTo>
                  <a:cubicBezTo>
                    <a:pt x="8040914" y="1379271"/>
                    <a:pt x="8013270" y="1383408"/>
                    <a:pt x="7984449" y="1386953"/>
                  </a:cubicBezTo>
                  <a:cubicBezTo>
                    <a:pt x="7943277" y="1391681"/>
                    <a:pt x="7902105" y="1395818"/>
                    <a:pt x="7860932" y="1398772"/>
                  </a:cubicBezTo>
                  <a:cubicBezTo>
                    <a:pt x="7493325" y="1425365"/>
                    <a:pt x="7126305" y="1368043"/>
                    <a:pt x="7017493" y="1080252"/>
                  </a:cubicBezTo>
                  <a:cubicBezTo>
                    <a:pt x="6997495" y="1027657"/>
                    <a:pt x="6988672" y="970927"/>
                    <a:pt x="6988084" y="911832"/>
                  </a:cubicBezTo>
                  <a:cubicBezTo>
                    <a:pt x="6985143" y="641178"/>
                    <a:pt x="7172182" y="324430"/>
                    <a:pt x="7442742" y="140645"/>
                  </a:cubicBezTo>
                  <a:cubicBezTo>
                    <a:pt x="7448035" y="137100"/>
                    <a:pt x="7453329" y="132963"/>
                    <a:pt x="7458622" y="129417"/>
                  </a:cubicBezTo>
                  <a:cubicBezTo>
                    <a:pt x="7464504" y="125872"/>
                    <a:pt x="7469798" y="122326"/>
                    <a:pt x="7475679" y="118780"/>
                  </a:cubicBezTo>
                  <a:cubicBezTo>
                    <a:pt x="7562729" y="63822"/>
                    <a:pt x="7656836" y="22456"/>
                    <a:pt x="7755650" y="591"/>
                  </a:cubicBezTo>
                  <a:cubicBezTo>
                    <a:pt x="7753885" y="591"/>
                    <a:pt x="7751532" y="0"/>
                    <a:pt x="7749768" y="0"/>
                  </a:cubicBezTo>
                  <a:lnTo>
                    <a:pt x="7128069" y="0"/>
                  </a:lnTo>
                  <a:cubicBezTo>
                    <a:pt x="7096896" y="0"/>
                    <a:pt x="7068664" y="12410"/>
                    <a:pt x="7048078" y="31911"/>
                  </a:cubicBezTo>
                  <a:lnTo>
                    <a:pt x="6291099" y="742821"/>
                  </a:lnTo>
                  <a:cubicBezTo>
                    <a:pt x="6189345" y="1132846"/>
                    <a:pt x="5983485" y="1538827"/>
                    <a:pt x="5677046" y="1902260"/>
                  </a:cubicBezTo>
                  <a:cubicBezTo>
                    <a:pt x="5615877" y="1974946"/>
                    <a:pt x="5551177" y="2042905"/>
                    <a:pt x="5485890" y="2108500"/>
                  </a:cubicBezTo>
                  <a:cubicBezTo>
                    <a:pt x="5021821" y="2573576"/>
                    <a:pt x="4461881" y="2854867"/>
                    <a:pt x="3971344" y="2888551"/>
                  </a:cubicBezTo>
                  <a:cubicBezTo>
                    <a:pt x="3660789" y="2909825"/>
                    <a:pt x="3377878" y="2833593"/>
                    <a:pt x="3166136" y="2638580"/>
                  </a:cubicBezTo>
                  <a:cubicBezTo>
                    <a:pt x="2852639" y="2350789"/>
                    <a:pt x="2729711" y="1901078"/>
                    <a:pt x="2792058" y="1405864"/>
                  </a:cubicBezTo>
                  <a:lnTo>
                    <a:pt x="2791469" y="1405273"/>
                  </a:lnTo>
                  <a:cubicBezTo>
                    <a:pt x="2737493" y="1367641"/>
                    <a:pt x="2684910" y="1328018"/>
                    <a:pt x="2633839" y="1286492"/>
                  </a:cubicBezTo>
                  <a:cubicBezTo>
                    <a:pt x="2581492" y="1243944"/>
                    <a:pt x="2531497" y="1198441"/>
                    <a:pt x="2483267" y="1150575"/>
                  </a:cubicBezTo>
                  <a:cubicBezTo>
                    <a:pt x="2483267" y="1150575"/>
                    <a:pt x="2407392" y="1079070"/>
                    <a:pt x="2299757" y="978018"/>
                  </a:cubicBezTo>
                  <a:cubicBezTo>
                    <a:pt x="2245056" y="926605"/>
                    <a:pt x="2183298" y="868693"/>
                    <a:pt x="2118011" y="807234"/>
                  </a:cubicBezTo>
                  <a:cubicBezTo>
                    <a:pt x="1788634" y="1109208"/>
                    <a:pt x="1512193" y="1201396"/>
                    <a:pt x="1265748" y="1155302"/>
                  </a:cubicBezTo>
                  <a:cubicBezTo>
                    <a:pt x="1111647" y="1126346"/>
                    <a:pt x="968721" y="1043613"/>
                    <a:pt x="832265" y="923651"/>
                  </a:cubicBezTo>
                  <a:cubicBezTo>
                    <a:pt x="709925" y="815507"/>
                    <a:pt x="620523" y="573219"/>
                    <a:pt x="579350" y="304338"/>
                  </a:cubicBezTo>
                  <a:cubicBezTo>
                    <a:pt x="564058" y="204468"/>
                    <a:pt x="555235" y="101643"/>
                    <a:pt x="554647" y="591"/>
                  </a:cubicBezTo>
                  <a:lnTo>
                    <a:pt x="117046" y="591"/>
                  </a:lnTo>
                  <a:cubicBezTo>
                    <a:pt x="52347" y="591"/>
                    <a:pt x="0" y="53185"/>
                    <a:pt x="0" y="117599"/>
                  </a:cubicBezTo>
                  <a:lnTo>
                    <a:pt x="0" y="3405630"/>
                  </a:lnTo>
                  <a:cubicBezTo>
                    <a:pt x="0" y="3730060"/>
                    <a:pt x="262913" y="3993031"/>
                    <a:pt x="586997" y="3993031"/>
                  </a:cubicBezTo>
                  <a:lnTo>
                    <a:pt x="967545" y="3993031"/>
                  </a:lnTo>
                  <a:cubicBezTo>
                    <a:pt x="1032832" y="3993031"/>
                    <a:pt x="1085767" y="3939846"/>
                    <a:pt x="1085767" y="3874842"/>
                  </a:cubicBezTo>
                  <a:lnTo>
                    <a:pt x="1085767" y="3365445"/>
                  </a:lnTo>
                  <a:cubicBezTo>
                    <a:pt x="876966" y="3439314"/>
                    <a:pt x="685810" y="3417449"/>
                    <a:pt x="542296" y="3310487"/>
                  </a:cubicBezTo>
                  <a:cubicBezTo>
                    <a:pt x="352904" y="3169842"/>
                    <a:pt x="334082" y="2838320"/>
                    <a:pt x="479361" y="2497935"/>
                  </a:cubicBezTo>
                  <a:cubicBezTo>
                    <a:pt x="533613" y="2371011"/>
                    <a:pt x="604854" y="2252118"/>
                    <a:pt x="691103" y="2144548"/>
                  </a:cubicBezTo>
                  <a:cubicBezTo>
                    <a:pt x="855204" y="1929443"/>
                    <a:pt x="1054006" y="1788207"/>
                    <a:pt x="1245751" y="1716111"/>
                  </a:cubicBezTo>
                  <a:cubicBezTo>
                    <a:pt x="1462198" y="1634560"/>
                    <a:pt x="1669235" y="1642243"/>
                    <a:pt x="1803927" y="1744477"/>
                  </a:cubicBezTo>
                  <a:cubicBezTo>
                    <a:pt x="1930972" y="1840801"/>
                    <a:pt x="2006258" y="2007448"/>
                    <a:pt x="1995083" y="2214871"/>
                  </a:cubicBezTo>
                  <a:lnTo>
                    <a:pt x="1995671" y="2214871"/>
                  </a:lnTo>
                  <a:cubicBezTo>
                    <a:pt x="2310344" y="2333060"/>
                    <a:pt x="2570904" y="2585395"/>
                    <a:pt x="2810291" y="2808773"/>
                  </a:cubicBezTo>
                  <a:cubicBezTo>
                    <a:pt x="2816173" y="2814091"/>
                    <a:pt x="2822054" y="2819410"/>
                    <a:pt x="2827348" y="2824728"/>
                  </a:cubicBezTo>
                  <a:cubicBezTo>
                    <a:pt x="2839699" y="2836547"/>
                    <a:pt x="2852051" y="2847775"/>
                    <a:pt x="2864403" y="2859003"/>
                  </a:cubicBezTo>
                  <a:cubicBezTo>
                    <a:pt x="2896011" y="2888539"/>
                    <a:pt x="2927973" y="2917696"/>
                    <a:pt x="2960275" y="2946464"/>
                  </a:cubicBezTo>
                  <a:cubicBezTo>
                    <a:pt x="3006153" y="2987239"/>
                    <a:pt x="3051442" y="3027423"/>
                    <a:pt x="3095555" y="3067608"/>
                  </a:cubicBezTo>
                  <a:cubicBezTo>
                    <a:pt x="3196132" y="3158614"/>
                    <a:pt x="3292005" y="3246665"/>
                    <a:pt x="3385524" y="3327625"/>
                  </a:cubicBezTo>
                  <a:cubicBezTo>
                    <a:pt x="3386112" y="3328216"/>
                    <a:pt x="3386701" y="3328216"/>
                    <a:pt x="3387289" y="3328807"/>
                  </a:cubicBezTo>
                  <a:cubicBezTo>
                    <a:pt x="3431402" y="3366627"/>
                    <a:pt x="3475515" y="3403266"/>
                    <a:pt x="3519039" y="3437541"/>
                  </a:cubicBezTo>
                  <a:lnTo>
                    <a:pt x="3520216" y="3438723"/>
                  </a:lnTo>
                  <a:cubicBezTo>
                    <a:pt x="3732546" y="3604779"/>
                    <a:pt x="3938407" y="3717650"/>
                    <a:pt x="4168383" y="3717650"/>
                  </a:cubicBezTo>
                  <a:cubicBezTo>
                    <a:pt x="4588926" y="3717650"/>
                    <a:pt x="4931243" y="3339444"/>
                    <a:pt x="5375902" y="2947055"/>
                  </a:cubicBezTo>
                  <a:cubicBezTo>
                    <a:pt x="5675870" y="2682310"/>
                    <a:pt x="6002306" y="2309422"/>
                    <a:pt x="6422850" y="2187687"/>
                  </a:cubicBezTo>
                  <a:cubicBezTo>
                    <a:pt x="6423438" y="2187687"/>
                    <a:pt x="6424026" y="2187096"/>
                    <a:pt x="6424614" y="2187096"/>
                  </a:cubicBezTo>
                  <a:cubicBezTo>
                    <a:pt x="6429908" y="2185323"/>
                    <a:pt x="6436378" y="2184141"/>
                    <a:pt x="6441671" y="2182369"/>
                  </a:cubicBezTo>
                  <a:cubicBezTo>
                    <a:pt x="6445200" y="2181187"/>
                    <a:pt x="6449318" y="2180596"/>
                    <a:pt x="6452846" y="2179414"/>
                  </a:cubicBezTo>
                  <a:cubicBezTo>
                    <a:pt x="6514605" y="2160504"/>
                    <a:pt x="6577539" y="2143366"/>
                    <a:pt x="6642238" y="2128001"/>
                  </a:cubicBezTo>
                </a:path>
              </a:pathLst>
            </a:custGeom>
            <a:solidFill>
              <a:srgbClr val="EB3C96"/>
            </a:solidFill>
            <a:ln w="5876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81919917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4" name="Rectangle 4">
            <a:extLst>
              <a:ext uri="{FF2B5EF4-FFF2-40B4-BE49-F238E27FC236}">
                <a16:creationId xmlns:a16="http://schemas.microsoft.com/office/drawing/2014/main" id="{20122DDC-25B1-4633-9E58-12D653110EE6}"/>
              </a:ext>
            </a:extLst>
          </p:cNvPr>
          <p:cNvSpPr/>
          <p:nvPr/>
        </p:nvSpPr>
        <p:spPr bwMode="gray">
          <a:xfrm>
            <a:off x="1" y="0"/>
            <a:ext cx="12192000" cy="6858001"/>
          </a:xfrm>
          <a:prstGeom prst="rect">
            <a:avLst/>
          </a:prstGeom>
          <a:solidFill>
            <a:schemeClr val="accent3"/>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pic>
        <p:nvPicPr>
          <p:cNvPr id="5" name="Grafik 4">
            <a:extLst>
              <a:ext uri="{FF2B5EF4-FFF2-40B4-BE49-F238E27FC236}">
                <a16:creationId xmlns:a16="http://schemas.microsoft.com/office/drawing/2014/main" id="{E9B59890-9273-4351-A23F-91EE4F95A1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48125" y="2386633"/>
            <a:ext cx="4098051" cy="2071759"/>
          </a:xfrm>
          <a:prstGeom prst="rect">
            <a:avLst/>
          </a:prstGeom>
        </p:spPr>
      </p:pic>
      <p:sp>
        <p:nvSpPr>
          <p:cNvPr id="6" name="Rechteck 19">
            <a:extLst>
              <a:ext uri="{FF2B5EF4-FFF2-40B4-BE49-F238E27FC236}">
                <a16:creationId xmlns:a16="http://schemas.microsoft.com/office/drawing/2014/main" id="{D9AB3316-3DA6-4C17-9EE7-4818114FF442}"/>
              </a:ext>
            </a:extLst>
          </p:cNvPr>
          <p:cNvSpPr/>
          <p:nvPr userDrawn="1"/>
        </p:nvSpPr>
        <p:spPr bwMode="gray">
          <a:xfrm>
            <a:off x="0" y="-387424"/>
            <a:ext cx="12192000" cy="288032"/>
          </a:xfrm>
          <a:prstGeom prst="rect">
            <a:avLst/>
          </a:prstGeom>
          <a:solidFill>
            <a:srgbClr val="E61E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en-US" sz="1400" kern="0">
                <a:solidFill>
                  <a:srgbClr val="FFFFFF"/>
                </a:solidFill>
                <a:latin typeface="+mn-lt"/>
              </a:rPr>
              <a:t>Please note: External facing presentation must include trademark and copyright language, as required for all marketing material.</a:t>
            </a:r>
            <a:endParaRPr lang="en-US" sz="1400" kern="0">
              <a:solidFill>
                <a:srgbClr val="FFFFFF"/>
              </a:solidFill>
              <a:latin typeface="Verdana"/>
            </a:endParaRPr>
          </a:p>
        </p:txBody>
      </p:sp>
      <p:sp>
        <p:nvSpPr>
          <p:cNvPr id="7" name="Text Placeholder 6">
            <a:extLst>
              <a:ext uri="{FF2B5EF4-FFF2-40B4-BE49-F238E27FC236}">
                <a16:creationId xmlns:a16="http://schemas.microsoft.com/office/drawing/2014/main" id="{D1C1E5CA-B3D0-4571-806B-50F9701E82CB}"/>
              </a:ext>
            </a:extLst>
          </p:cNvPr>
          <p:cNvSpPr>
            <a:spLocks noGrp="1"/>
          </p:cNvSpPr>
          <p:nvPr>
            <p:ph type="body" sz="quarter" idx="10" hasCustomPrompt="1"/>
          </p:nvPr>
        </p:nvSpPr>
        <p:spPr>
          <a:xfrm>
            <a:off x="623888" y="5656569"/>
            <a:ext cx="10944225" cy="466344"/>
          </a:xfrm>
        </p:spPr>
        <p:txBody>
          <a:bodyPr lIns="91440" tIns="45720" rIns="91440" bIns="45720"/>
          <a:lstStyle>
            <a:lvl1pPr marL="0" indent="0" algn="ctr">
              <a:lnSpc>
                <a:spcPct val="100000"/>
              </a:lnSpc>
              <a:spcBef>
                <a:spcPts val="0"/>
              </a:spcBef>
              <a:spcAft>
                <a:spcPts val="0"/>
              </a:spcAft>
              <a:buFont typeface="Arial" panose="020B0604020202020204" pitchFamily="34" charset="0"/>
              <a:buNone/>
              <a:defRPr lang="en-US" sz="900">
                <a:solidFill>
                  <a:schemeClr val="accent1"/>
                </a:solidFill>
                <a:effectLst/>
              </a:defRPr>
            </a:lvl1pPr>
            <a:lvl2pPr marL="0" indent="0" algn="ctr">
              <a:lnSpc>
                <a:spcPct val="100000"/>
              </a:lnSpc>
              <a:spcBef>
                <a:spcPts val="0"/>
              </a:spcBef>
              <a:spcAft>
                <a:spcPts val="0"/>
              </a:spcAft>
              <a:buNone/>
              <a:defRPr sz="800">
                <a:solidFill>
                  <a:schemeClr val="accent1"/>
                </a:solidFill>
              </a:defRPr>
            </a:lvl2pPr>
            <a:lvl3pPr marL="0" indent="0" algn="ctr">
              <a:lnSpc>
                <a:spcPct val="100000"/>
              </a:lnSpc>
              <a:spcBef>
                <a:spcPts val="0"/>
              </a:spcBef>
              <a:spcAft>
                <a:spcPts val="0"/>
              </a:spcAft>
              <a:buNone/>
              <a:defRPr sz="800">
                <a:solidFill>
                  <a:schemeClr val="accent1"/>
                </a:solidFill>
              </a:defRPr>
            </a:lvl3pPr>
            <a:lvl4pPr marL="0" indent="0" algn="ctr">
              <a:lnSpc>
                <a:spcPct val="100000"/>
              </a:lnSpc>
              <a:spcBef>
                <a:spcPts val="0"/>
              </a:spcBef>
              <a:spcAft>
                <a:spcPts val="0"/>
              </a:spcAft>
              <a:buNone/>
              <a:defRPr sz="800">
                <a:solidFill>
                  <a:schemeClr val="accent1"/>
                </a:solidFill>
              </a:defRPr>
            </a:lvl4pPr>
            <a:lvl5pPr marL="0" indent="0" algn="ctr">
              <a:lnSpc>
                <a:spcPct val="100000"/>
              </a:lnSpc>
              <a:spcBef>
                <a:spcPts val="0"/>
              </a:spcBef>
              <a:spcAft>
                <a:spcPts val="0"/>
              </a:spcAft>
              <a:buNone/>
              <a:defRPr sz="800">
                <a:solidFill>
                  <a:schemeClr val="accent1"/>
                </a:solidFill>
              </a:defRPr>
            </a:lvl5pPr>
          </a:lstStyle>
          <a:p>
            <a:pPr lvl="0"/>
            <a:r>
              <a:rPr lang="en-US" sz="900">
                <a:effectLst/>
                <a:latin typeface="Verdana" panose="020B0604030504040204" pitchFamily="34" charset="0"/>
                <a:ea typeface="Calibri" panose="020F0502020204030204" pitchFamily="34" charset="0"/>
                <a:cs typeface="Calibri" panose="020F0502020204030204" pitchFamily="34" charset="0"/>
              </a:rPr>
              <a:t>This is a placeholder for trademark and copyright language. </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E.g. “Merck, the vibrant M are trademarks of Merck </a:t>
            </a:r>
            <a:r>
              <a:rPr lang="en-US" sz="900" err="1">
                <a:effectLst/>
                <a:latin typeface="Verdana" panose="020B0604030504040204" pitchFamily="34" charset="0"/>
                <a:ea typeface="Calibri" panose="020F0502020204030204" pitchFamily="34" charset="0"/>
                <a:cs typeface="Calibri" panose="020F0502020204030204" pitchFamily="34" charset="0"/>
              </a:rPr>
              <a:t>KGaA</a:t>
            </a:r>
            <a:r>
              <a:rPr lang="en-US" sz="900">
                <a:effectLst/>
                <a:latin typeface="Verdana" panose="020B0604030504040204" pitchFamily="34" charset="0"/>
                <a:ea typeface="Calibri" panose="020F0502020204030204" pitchFamily="34" charset="0"/>
                <a:cs typeface="Calibri" panose="020F0502020204030204" pitchFamily="34" charset="0"/>
              </a:rPr>
              <a:t>, Darmstadt, Germany or its affiliates.</a:t>
            </a:r>
            <a:br>
              <a:rPr lang="en-US" sz="900">
                <a:effectLst/>
                <a:latin typeface="Verdana" panose="020B0604030504040204" pitchFamily="34" charset="0"/>
                <a:ea typeface="Calibri" panose="020F0502020204030204" pitchFamily="34" charset="0"/>
                <a:cs typeface="Calibri" panose="020F0502020204030204" pitchFamily="34" charset="0"/>
              </a:rPr>
            </a:br>
            <a:r>
              <a:rPr lang="en-US" sz="900">
                <a:effectLst/>
                <a:latin typeface="Verdana" panose="020B0604030504040204" pitchFamily="34" charset="0"/>
                <a:ea typeface="Calibri" panose="020F0502020204030204" pitchFamily="34" charset="0"/>
                <a:cs typeface="Calibri" panose="020F0502020204030204" pitchFamily="34" charset="0"/>
              </a:rPr>
              <a:t>All other trademarks are the property of their respective owners.”</a:t>
            </a:r>
          </a:p>
          <a:p>
            <a:pPr lvl="0"/>
            <a:br>
              <a:rPr lang="en-US" sz="900">
                <a:effectLst/>
                <a:latin typeface="Verdana" panose="020B0604030504040204" pitchFamily="34" charset="0"/>
                <a:ea typeface="Calibri" panose="020F0502020204030204" pitchFamily="34" charset="0"/>
                <a:cs typeface="Calibri" panose="020F0502020204030204" pitchFamily="34" charset="0"/>
              </a:rPr>
            </a:br>
            <a:endParaRPr lang="en-US"/>
          </a:p>
        </p:txBody>
      </p:sp>
    </p:spTree>
    <p:extLst>
      <p:ext uri="{BB962C8B-B14F-4D97-AF65-F5344CB8AC3E}">
        <p14:creationId xmlns:p14="http://schemas.microsoft.com/office/powerpoint/2010/main" val="2651657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4" name="Rechteck 73">
            <a:extLst>
              <a:ext uri="{FF2B5EF4-FFF2-40B4-BE49-F238E27FC236}">
                <a16:creationId xmlns:a16="http://schemas.microsoft.com/office/drawing/2014/main" id="{A1A770D3-63BD-45BF-AB25-100E53CC11A8}"/>
              </a:ext>
            </a:extLst>
          </p:cNvPr>
          <p:cNvSpPr/>
          <p:nvPr/>
        </p:nvSpPr>
        <p:spPr bwMode="gray">
          <a:xfrm>
            <a:off x="0" y="0"/>
            <a:ext cx="12192000" cy="6858000"/>
          </a:xfrm>
          <a:prstGeom prst="rect">
            <a:avLst/>
          </a:prstGeom>
          <a:solidFill>
            <a:schemeClr val="accent3"/>
          </a:solidFill>
          <a:ln w="9525" cap="flat" cmpd="sng" algn="ctr">
            <a:noFill/>
            <a:prstDash val="solid"/>
          </a:ln>
          <a:effectLst/>
        </p:spPr>
        <p:txBody>
          <a:bodyPr wrap="square" rtlCol="0" anchor="ctr" anchorCtr="0">
            <a:noAutofit/>
          </a:bodyPr>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28" name="Freihandform: Form 27">
            <a:extLst>
              <a:ext uri="{FF2B5EF4-FFF2-40B4-BE49-F238E27FC236}">
                <a16:creationId xmlns:a16="http://schemas.microsoft.com/office/drawing/2014/main" id="{C71FD00C-BA5C-4FB6-9BC8-7A70CB092290}"/>
              </a:ext>
            </a:extLst>
          </p:cNvPr>
          <p:cNvSpPr>
            <a:spLocks/>
          </p:cNvSpPr>
          <p:nvPr userDrawn="1"/>
        </p:nvSpPr>
        <p:spPr bwMode="auto">
          <a:xfrm>
            <a:off x="0" y="0"/>
            <a:ext cx="11618517" cy="5373216"/>
          </a:xfrm>
          <a:custGeom>
            <a:avLst/>
            <a:gdLst>
              <a:gd name="connsiteX0" fmla="*/ 0 w 11618517"/>
              <a:gd name="connsiteY0" fmla="*/ 0 h 5102648"/>
              <a:gd name="connsiteX1" fmla="*/ 10936453 w 11618517"/>
              <a:gd name="connsiteY1" fmla="*/ 0 h 5102648"/>
              <a:gd name="connsiteX2" fmla="*/ 10937350 w 11618517"/>
              <a:gd name="connsiteY2" fmla="*/ 4319 h 5102648"/>
              <a:gd name="connsiteX3" fmla="*/ 11569401 w 11618517"/>
              <a:gd name="connsiteY3" fmla="*/ 3057010 h 5102648"/>
              <a:gd name="connsiteX4" fmla="*/ 7953960 w 11618517"/>
              <a:gd name="connsiteY4" fmla="*/ 4996506 h 5102648"/>
              <a:gd name="connsiteX5" fmla="*/ 86246 w 11618517"/>
              <a:gd name="connsiteY5" fmla="*/ 3698730 h 5102648"/>
              <a:gd name="connsiteX6" fmla="*/ 0 w 11618517"/>
              <a:gd name="connsiteY6" fmla="*/ 3684244 h 510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8517" h="5102648">
                <a:moveTo>
                  <a:pt x="0" y="0"/>
                </a:moveTo>
                <a:lnTo>
                  <a:pt x="10936453" y="0"/>
                </a:lnTo>
                <a:lnTo>
                  <a:pt x="10937350" y="4319"/>
                </a:lnTo>
                <a:cubicBezTo>
                  <a:pt x="11247430" y="1497930"/>
                  <a:pt x="11569401" y="3057010"/>
                  <a:pt x="11569401" y="3057010"/>
                </a:cubicBezTo>
                <a:cubicBezTo>
                  <a:pt x="11856638" y="4341692"/>
                  <a:pt x="10913751" y="5457994"/>
                  <a:pt x="7953960" y="4996506"/>
                </a:cubicBezTo>
                <a:cubicBezTo>
                  <a:pt x="5970620" y="4685470"/>
                  <a:pt x="1238329" y="3892190"/>
                  <a:pt x="86246" y="3698730"/>
                </a:cubicBezTo>
                <a:lnTo>
                  <a:pt x="0" y="3684244"/>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ihandform: Form 28">
            <a:extLst>
              <a:ext uri="{FF2B5EF4-FFF2-40B4-BE49-F238E27FC236}">
                <a16:creationId xmlns:a16="http://schemas.microsoft.com/office/drawing/2014/main" id="{21E3F2C5-CF6B-4E17-9DF1-3A724A602327}"/>
              </a:ext>
            </a:extLst>
          </p:cNvPr>
          <p:cNvSpPr>
            <a:spLocks/>
          </p:cNvSpPr>
          <p:nvPr userDrawn="1"/>
        </p:nvSpPr>
        <p:spPr bwMode="auto">
          <a:xfrm>
            <a:off x="8703257" y="5658891"/>
            <a:ext cx="3488743" cy="1199109"/>
          </a:xfrm>
          <a:custGeom>
            <a:avLst/>
            <a:gdLst>
              <a:gd name="connsiteX0" fmla="*/ 2302252 w 3520481"/>
              <a:gd name="connsiteY0" fmla="*/ 191 h 1310125"/>
              <a:gd name="connsiteX1" fmla="*/ 2811762 w 3520481"/>
              <a:gd name="connsiteY1" fmla="*/ 19862 h 1310125"/>
              <a:gd name="connsiteX2" fmla="*/ 3474500 w 3520481"/>
              <a:gd name="connsiteY2" fmla="*/ 76983 h 1310125"/>
              <a:gd name="connsiteX3" fmla="*/ 3520481 w 3520481"/>
              <a:gd name="connsiteY3" fmla="*/ 80946 h 1310125"/>
              <a:gd name="connsiteX4" fmla="*/ 3520481 w 3520481"/>
              <a:gd name="connsiteY4" fmla="*/ 1310125 h 1310125"/>
              <a:gd name="connsiteX5" fmla="*/ 31066 w 3520481"/>
              <a:gd name="connsiteY5" fmla="*/ 1310125 h 1310125"/>
              <a:gd name="connsiteX6" fmla="*/ 13827 w 3520481"/>
              <a:gd name="connsiteY6" fmla="*/ 1192778 h 1310125"/>
              <a:gd name="connsiteX7" fmla="*/ 551 w 3520481"/>
              <a:gd name="connsiteY7" fmla="*/ 937796 h 1310125"/>
              <a:gd name="connsiteX8" fmla="*/ 2167298 w 3520481"/>
              <a:gd name="connsiteY8" fmla="*/ 371 h 1310125"/>
              <a:gd name="connsiteX9" fmla="*/ 2302252 w 3520481"/>
              <a:gd name="connsiteY9" fmla="*/ 191 h 13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481" h="1310125">
                <a:moveTo>
                  <a:pt x="2302252" y="191"/>
                </a:moveTo>
                <a:cubicBezTo>
                  <a:pt x="2604376" y="2228"/>
                  <a:pt x="2811762" y="19862"/>
                  <a:pt x="2811762" y="19862"/>
                </a:cubicBezTo>
                <a:cubicBezTo>
                  <a:pt x="2811762" y="19862"/>
                  <a:pt x="2811762" y="19862"/>
                  <a:pt x="3474500" y="76983"/>
                </a:cubicBezTo>
                <a:lnTo>
                  <a:pt x="3520481" y="80946"/>
                </a:lnTo>
                <a:lnTo>
                  <a:pt x="3520481" y="1310125"/>
                </a:lnTo>
                <a:lnTo>
                  <a:pt x="31066" y="1310125"/>
                </a:lnTo>
                <a:lnTo>
                  <a:pt x="13827" y="1192778"/>
                </a:lnTo>
                <a:cubicBezTo>
                  <a:pt x="-4134" y="1039789"/>
                  <a:pt x="551" y="937796"/>
                  <a:pt x="551" y="937796"/>
                </a:cubicBezTo>
                <a:cubicBezTo>
                  <a:pt x="26321" y="144564"/>
                  <a:pt x="1345394" y="8159"/>
                  <a:pt x="2167298" y="371"/>
                </a:cubicBezTo>
                <a:cubicBezTo>
                  <a:pt x="2213997" y="-72"/>
                  <a:pt x="2259091" y="-100"/>
                  <a:pt x="2302252" y="191"/>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Text Placeholder 12"/>
          <p:cNvSpPr>
            <a:spLocks noGrp="1"/>
          </p:cNvSpPr>
          <p:nvPr userDrawn="1">
            <p:ph type="body" sz="quarter" idx="10" hasCustomPrompt="1"/>
          </p:nvPr>
        </p:nvSpPr>
        <p:spPr bwMode="gray">
          <a:xfrm>
            <a:off x="4366481" y="3597205"/>
            <a:ext cx="6265902"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3"/>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userDrawn="1">
            <p:ph type="subTitle" idx="1" hasCustomPrompt="1"/>
          </p:nvPr>
        </p:nvSpPr>
        <p:spPr bwMode="gray">
          <a:xfrm>
            <a:off x="4367212" y="2877197"/>
            <a:ext cx="6265291" cy="576000"/>
          </a:xfrm>
          <a:prstGeom prst="rect">
            <a:avLst/>
          </a:prstGeom>
        </p:spPr>
        <p:txBody>
          <a:bodyPr>
            <a:noAutofit/>
          </a:bodyPr>
          <a:lstStyle>
            <a:lvl1pPr marL="0" indent="0" algn="l">
              <a:spcBef>
                <a:spcPts val="0"/>
              </a:spcBef>
              <a:spcAft>
                <a:spcPts val="1200"/>
              </a:spcAft>
              <a:buNone/>
              <a:defRPr sz="1600" b="1" i="0" baseline="0">
                <a:solidFill>
                  <a:schemeClr val="accent3"/>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2" name="Title 1"/>
          <p:cNvSpPr>
            <a:spLocks noGrp="1"/>
          </p:cNvSpPr>
          <p:nvPr userDrawn="1">
            <p:ph type="ctrTitle" hasCustomPrompt="1"/>
          </p:nvPr>
        </p:nvSpPr>
        <p:spPr bwMode="gray">
          <a:xfrm>
            <a:off x="4367212" y="1484784"/>
            <a:ext cx="6265291" cy="1249282"/>
          </a:xfrm>
          <a:prstGeom prst="rect">
            <a:avLst/>
          </a:prstGeom>
          <a:noFill/>
        </p:spPr>
        <p:txBody>
          <a:bodyPr anchor="b"/>
          <a:lstStyle>
            <a:lvl1pPr algn="l">
              <a:lnSpc>
                <a:spcPct val="100000"/>
              </a:lnSpc>
              <a:defRPr sz="4000" b="0" cap="none" baseline="0">
                <a:solidFill>
                  <a:schemeClr val="accent3"/>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5" name="Grafik 4">
            <a:extLst>
              <a:ext uri="{FF2B5EF4-FFF2-40B4-BE49-F238E27FC236}">
                <a16:creationId xmlns:a16="http://schemas.microsoft.com/office/drawing/2014/main" id="{E5471CB3-4E59-4776-AFD6-9452AA2678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05" y="5293713"/>
            <a:ext cx="2455069" cy="1241153"/>
          </a:xfrm>
          <a:prstGeom prst="rect">
            <a:avLst/>
          </a:prstGeom>
        </p:spPr>
      </p:pic>
    </p:spTree>
    <p:extLst>
      <p:ext uri="{BB962C8B-B14F-4D97-AF65-F5344CB8AC3E}">
        <p14:creationId xmlns:p14="http://schemas.microsoft.com/office/powerpoint/2010/main" val="376847651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72E51C3F-45BF-4228-9D36-14DF5EDD2289}"/>
              </a:ext>
            </a:extLst>
          </p:cNvPr>
          <p:cNvSpPr/>
          <p:nvPr userDrawn="1"/>
        </p:nvSpPr>
        <p:spPr bwMode="gray">
          <a:xfrm>
            <a:off x="0" y="0"/>
            <a:ext cx="12192000" cy="6858000"/>
          </a:xfrm>
          <a:prstGeom prst="rect">
            <a:avLst/>
          </a:prstGeom>
          <a:solidFill>
            <a:schemeClr val="accent3"/>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44" name="Freihandform: Form 43">
            <a:extLst>
              <a:ext uri="{FF2B5EF4-FFF2-40B4-BE49-F238E27FC236}">
                <a16:creationId xmlns:a16="http://schemas.microsoft.com/office/drawing/2014/main" id="{3C87FA55-4415-48DB-86EA-2E1D69DD0043}"/>
              </a:ext>
            </a:extLst>
          </p:cNvPr>
          <p:cNvSpPr>
            <a:spLocks/>
          </p:cNvSpPr>
          <p:nvPr userDrawn="1"/>
        </p:nvSpPr>
        <p:spPr bwMode="auto">
          <a:xfrm>
            <a:off x="8590554" y="5347530"/>
            <a:ext cx="3601445" cy="1510470"/>
          </a:xfrm>
          <a:custGeom>
            <a:avLst/>
            <a:gdLst>
              <a:gd name="connsiteX0" fmla="*/ 1419798 w 3633180"/>
              <a:gd name="connsiteY0" fmla="*/ 61 h 1510470"/>
              <a:gd name="connsiteX1" fmla="*/ 2252069 w 3633180"/>
              <a:gd name="connsiteY1" fmla="*/ 78281 h 1510470"/>
              <a:gd name="connsiteX2" fmla="*/ 3598836 w 3633180"/>
              <a:gd name="connsiteY2" fmla="*/ 305954 h 1510470"/>
              <a:gd name="connsiteX3" fmla="*/ 3633180 w 3633180"/>
              <a:gd name="connsiteY3" fmla="*/ 311854 h 1510470"/>
              <a:gd name="connsiteX4" fmla="*/ 3633180 w 3633180"/>
              <a:gd name="connsiteY4" fmla="*/ 1510470 h 1510470"/>
              <a:gd name="connsiteX5" fmla="*/ 0 w 3633180"/>
              <a:gd name="connsiteY5" fmla="*/ 1510470 h 1510470"/>
              <a:gd name="connsiteX6" fmla="*/ 52435 w 3633180"/>
              <a:gd name="connsiteY6" fmla="*/ 1324194 h 1510470"/>
              <a:gd name="connsiteX7" fmla="*/ 225377 w 3633180"/>
              <a:gd name="connsiteY7" fmla="*/ 705469 h 1510470"/>
              <a:gd name="connsiteX8" fmla="*/ 1419798 w 3633180"/>
              <a:gd name="connsiteY8" fmla="*/ 61 h 151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3180" h="1510470">
                <a:moveTo>
                  <a:pt x="1419798" y="61"/>
                </a:moveTo>
                <a:cubicBezTo>
                  <a:pt x="1680922" y="-1590"/>
                  <a:pt x="1964637" y="30767"/>
                  <a:pt x="2252069" y="78281"/>
                </a:cubicBezTo>
                <a:cubicBezTo>
                  <a:pt x="2535933" y="124212"/>
                  <a:pt x="3102867" y="220824"/>
                  <a:pt x="3598836" y="305954"/>
                </a:cubicBezTo>
                <a:lnTo>
                  <a:pt x="3633180" y="311854"/>
                </a:lnTo>
                <a:lnTo>
                  <a:pt x="3633180" y="1510470"/>
                </a:lnTo>
                <a:lnTo>
                  <a:pt x="0" y="1510470"/>
                </a:lnTo>
                <a:lnTo>
                  <a:pt x="52435" y="1324194"/>
                </a:lnTo>
                <a:cubicBezTo>
                  <a:pt x="154461" y="961155"/>
                  <a:pt x="225377" y="705469"/>
                  <a:pt x="225377" y="705469"/>
                </a:cubicBezTo>
                <a:cubicBezTo>
                  <a:pt x="380194" y="171924"/>
                  <a:pt x="845326" y="3693"/>
                  <a:pt x="1419798" y="61"/>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5" name="Bildplatzhalter 62">
            <a:extLst>
              <a:ext uri="{FF2B5EF4-FFF2-40B4-BE49-F238E27FC236}">
                <a16:creationId xmlns:a16="http://schemas.microsoft.com/office/drawing/2014/main" id="{5AA96D2F-C803-46E7-B4BD-F75DFA8303F2}"/>
              </a:ext>
            </a:extLst>
          </p:cNvPr>
          <p:cNvSpPr>
            <a:spLocks noGrp="1"/>
          </p:cNvSpPr>
          <p:nvPr>
            <p:ph type="pic" sz="quarter" idx="13" hasCustomPrompt="1"/>
          </p:nvPr>
        </p:nvSpPr>
        <p:spPr bwMode="gray">
          <a:xfrm>
            <a:off x="6389003" y="-1"/>
            <a:ext cx="5802996" cy="5189065"/>
          </a:xfrm>
          <a:custGeom>
            <a:avLst/>
            <a:gdLst>
              <a:gd name="connsiteX0" fmla="*/ 0 w 5802996"/>
              <a:gd name="connsiteY0" fmla="*/ 0 h 5189065"/>
              <a:gd name="connsiteX1" fmla="*/ 5802996 w 5802996"/>
              <a:gd name="connsiteY1" fmla="*/ 0 h 5189065"/>
              <a:gd name="connsiteX2" fmla="*/ 5802996 w 5802996"/>
              <a:gd name="connsiteY2" fmla="*/ 5174145 h 5189065"/>
              <a:gd name="connsiteX3" fmla="*/ 5799234 w 5802996"/>
              <a:gd name="connsiteY3" fmla="*/ 5174691 h 5189065"/>
              <a:gd name="connsiteX4" fmla="*/ 5329484 w 5802996"/>
              <a:gd name="connsiteY4" fmla="*/ 5169087 h 5189065"/>
              <a:gd name="connsiteX5" fmla="*/ 1552731 w 5802996"/>
              <a:gd name="connsiteY5" fmla="*/ 4477977 h 5189065"/>
              <a:gd name="connsiteX6" fmla="*/ 165046 w 5802996"/>
              <a:gd name="connsiteY6" fmla="*/ 2262690 h 51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2996" h="5189065">
                <a:moveTo>
                  <a:pt x="0" y="0"/>
                </a:moveTo>
                <a:lnTo>
                  <a:pt x="5802996" y="0"/>
                </a:lnTo>
                <a:lnTo>
                  <a:pt x="5802996" y="5174145"/>
                </a:lnTo>
                <a:lnTo>
                  <a:pt x="5799234" y="5174691"/>
                </a:lnTo>
                <a:cubicBezTo>
                  <a:pt x="5669842" y="5190567"/>
                  <a:pt x="5498256" y="5198973"/>
                  <a:pt x="5329484" y="5169087"/>
                </a:cubicBezTo>
                <a:cubicBezTo>
                  <a:pt x="1552731" y="4477977"/>
                  <a:pt x="1552731" y="4477977"/>
                  <a:pt x="1552731" y="4477977"/>
                </a:cubicBezTo>
                <a:cubicBezTo>
                  <a:pt x="1552731" y="4477977"/>
                  <a:pt x="183799" y="4470505"/>
                  <a:pt x="165046" y="2262690"/>
                </a:cubicBezTo>
                <a:close/>
              </a:path>
            </a:pathLst>
          </a:custGeom>
          <a:solidFill>
            <a:schemeClr val="accent1"/>
          </a:solidFill>
        </p:spPr>
        <p:txBody>
          <a:bodyPr wrap="square" tIns="720000" anchor="ctr">
            <a:noAutofit/>
          </a:bodyPr>
          <a:lstStyle>
            <a:lvl1pPr algn="ctr">
              <a:defRPr sz="1000">
                <a:solidFill>
                  <a:schemeClr val="accent3"/>
                </a:solidFill>
              </a:defRPr>
            </a:lvl1pPr>
          </a:lstStyle>
          <a:p>
            <a:r>
              <a:rPr lang="en-US" noProof="0"/>
              <a:t>Click icon to add picture</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7" name="Text Placeholder 12"/>
          <p:cNvSpPr>
            <a:spLocks noGrp="1"/>
          </p:cNvSpPr>
          <p:nvPr userDrawn="1">
            <p:ph type="body" sz="quarter" idx="10" hasCustomPrompt="1"/>
          </p:nvPr>
        </p:nvSpPr>
        <p:spPr bwMode="gray">
          <a:xfrm>
            <a:off x="623392" y="3645024"/>
            <a:ext cx="5327649"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userDrawn="1">
            <p:ph type="subTitle" idx="1" hasCustomPrompt="1"/>
          </p:nvPr>
        </p:nvSpPr>
        <p:spPr bwMode="gray">
          <a:xfrm>
            <a:off x="623634" y="2877362"/>
            <a:ext cx="5327407" cy="648000"/>
          </a:xfrm>
          <a:prstGeom prst="rect">
            <a:avLst/>
          </a:prstGeom>
        </p:spPr>
        <p:txBody>
          <a:bodyPr>
            <a:noAutofit/>
          </a:bodyPr>
          <a:lstStyle>
            <a:lvl1pPr marL="0" indent="0" algn="l">
              <a:spcBef>
                <a:spcPts val="0"/>
              </a:spcBef>
              <a:spcAft>
                <a:spcPts val="1200"/>
              </a:spcAft>
              <a:buNone/>
              <a:defRPr sz="1600" b="1" i="0" baseline="0">
                <a:solidFill>
                  <a:schemeClr val="accent1"/>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userDrawn="1">
            <p:ph type="ctrTitle" hasCustomPrompt="1"/>
          </p:nvPr>
        </p:nvSpPr>
        <p:spPr bwMode="gray">
          <a:xfrm>
            <a:off x="623634" y="1484784"/>
            <a:ext cx="5327407" cy="1249282"/>
          </a:xfrm>
          <a:prstGeom prst="rect">
            <a:avLst/>
          </a:prstGeom>
          <a:noFill/>
        </p:spPr>
        <p:txBody>
          <a:bodyPr anchor="b"/>
          <a:lstStyle>
            <a:lvl1pPr algn="l">
              <a:lnSpc>
                <a:spcPct val="100000"/>
              </a:lnSpc>
              <a:defRPr sz="4000" b="0" cap="none" baseline="0">
                <a:solidFill>
                  <a:schemeClr val="accent1"/>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pic>
        <p:nvPicPr>
          <p:cNvPr id="16" name="Grafik 15">
            <a:extLst>
              <a:ext uri="{FF2B5EF4-FFF2-40B4-BE49-F238E27FC236}">
                <a16:creationId xmlns:a16="http://schemas.microsoft.com/office/drawing/2014/main" id="{986B7FA8-E4FA-4E5A-BC07-63F7D3E547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05" y="5293713"/>
            <a:ext cx="2455069" cy="1241153"/>
          </a:xfrm>
          <a:prstGeom prst="rect">
            <a:avLst/>
          </a:prstGeom>
        </p:spPr>
      </p:pic>
    </p:spTree>
    <p:extLst>
      <p:ext uri="{BB962C8B-B14F-4D97-AF65-F5344CB8AC3E}">
        <p14:creationId xmlns:p14="http://schemas.microsoft.com/office/powerpoint/2010/main" val="409876654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lain">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6E0691-89EC-4474-BB0D-332F03B8E5DC}"/>
              </a:ext>
            </a:extLst>
          </p:cNvPr>
          <p:cNvSpPr/>
          <p:nvPr userDrawn="1"/>
        </p:nvSpPr>
        <p:spPr bwMode="gray">
          <a:xfrm>
            <a:off x="1" y="0"/>
            <a:ext cx="12192000" cy="6858001"/>
          </a:xfrm>
          <a:prstGeom prst="rect">
            <a:avLst/>
          </a:prstGeom>
          <a:solidFill>
            <a:schemeClr val="accent3"/>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9" name="Text Placeholder 12">
            <a:extLst>
              <a:ext uri="{FF2B5EF4-FFF2-40B4-BE49-F238E27FC236}">
                <a16:creationId xmlns:a16="http://schemas.microsoft.com/office/drawing/2014/main" id="{13FBDD19-69C3-4686-A489-22E4E892FBB2}"/>
              </a:ext>
            </a:extLst>
          </p:cNvPr>
          <p:cNvSpPr>
            <a:spLocks noGrp="1"/>
          </p:cNvSpPr>
          <p:nvPr>
            <p:ph type="body" sz="quarter" idx="10" hasCustomPrompt="1"/>
          </p:nvPr>
        </p:nvSpPr>
        <p:spPr bwMode="gray">
          <a:xfrm>
            <a:off x="5951538" y="3597205"/>
            <a:ext cx="5617069"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10" name="Subtitle 2">
            <a:extLst>
              <a:ext uri="{FF2B5EF4-FFF2-40B4-BE49-F238E27FC236}">
                <a16:creationId xmlns:a16="http://schemas.microsoft.com/office/drawing/2014/main" id="{B2A80AA0-4D4B-4F07-A490-BA8F1061E2E1}"/>
              </a:ext>
            </a:extLst>
          </p:cNvPr>
          <p:cNvSpPr>
            <a:spLocks noGrp="1"/>
          </p:cNvSpPr>
          <p:nvPr>
            <p:ph type="subTitle" idx="1" hasCustomPrompt="1"/>
          </p:nvPr>
        </p:nvSpPr>
        <p:spPr bwMode="gray">
          <a:xfrm>
            <a:off x="5952081" y="2877197"/>
            <a:ext cx="5616521"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11" name="Title 1">
            <a:extLst>
              <a:ext uri="{FF2B5EF4-FFF2-40B4-BE49-F238E27FC236}">
                <a16:creationId xmlns:a16="http://schemas.microsoft.com/office/drawing/2014/main" id="{C511C36E-C346-41C8-99BD-464DE6B36784}"/>
              </a:ext>
            </a:extLst>
          </p:cNvPr>
          <p:cNvSpPr>
            <a:spLocks noGrp="1"/>
          </p:cNvSpPr>
          <p:nvPr>
            <p:ph type="ctrTitle" hasCustomPrompt="1"/>
          </p:nvPr>
        </p:nvSpPr>
        <p:spPr bwMode="gray">
          <a:xfrm>
            <a:off x="5952081" y="1484784"/>
            <a:ext cx="5616521" cy="1249282"/>
          </a:xfrm>
          <a:prstGeom prst="rect">
            <a:avLst/>
          </a:prstGeom>
          <a:noFill/>
        </p:spPr>
        <p:txBody>
          <a:bodyPr anchor="b"/>
          <a:lstStyle>
            <a:lvl1pPr algn="l">
              <a:lnSpc>
                <a:spcPct val="100000"/>
              </a:lnSpc>
              <a:defRPr sz="4000" b="0" cap="none" baseline="0">
                <a:solidFill>
                  <a:schemeClr val="accent1"/>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a:extLst>
              <a:ext uri="{FF2B5EF4-FFF2-40B4-BE49-F238E27FC236}">
                <a16:creationId xmlns:a16="http://schemas.microsoft.com/office/drawing/2014/main" id="{7015BF1C-FE3F-4F07-84CF-E77BE8F266B7}"/>
              </a:ext>
            </a:extLst>
          </p:cNvPr>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a:extLst>
                <a:ext uri="{FF2B5EF4-FFF2-40B4-BE49-F238E27FC236}">
                  <a16:creationId xmlns:a16="http://schemas.microsoft.com/office/drawing/2014/main" id="{3DBA86E9-33D1-4882-BC69-0F4EAC6A11DA}"/>
                </a:ext>
              </a:extLst>
            </p:cNvPr>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6">
              <a:extLst>
                <a:ext uri="{FF2B5EF4-FFF2-40B4-BE49-F238E27FC236}">
                  <a16:creationId xmlns:a16="http://schemas.microsoft.com/office/drawing/2014/main" id="{BC1BBEA3-A05A-492F-8B42-3F26BA5716EC}"/>
                </a:ext>
              </a:extLst>
            </p:cNvPr>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3" name="Grafik 2">
            <a:extLst>
              <a:ext uri="{FF2B5EF4-FFF2-40B4-BE49-F238E27FC236}">
                <a16:creationId xmlns:a16="http://schemas.microsoft.com/office/drawing/2014/main" id="{4D6A4108-9707-45A8-99F1-0AD56B91F8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412776"/>
            <a:ext cx="5347345" cy="4837711"/>
          </a:xfrm>
          <a:prstGeom prst="rect">
            <a:avLst/>
          </a:prstGeom>
        </p:spPr>
      </p:pic>
    </p:spTree>
    <p:extLst>
      <p:ext uri="{BB962C8B-B14F-4D97-AF65-F5344CB8AC3E}">
        <p14:creationId xmlns:p14="http://schemas.microsoft.com/office/powerpoint/2010/main" val="33423488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accent3"/>
              </a:buClr>
              <a:buFont typeface="+mj-lt"/>
              <a:buAutoNum type="arabicPeriod"/>
              <a:defRPr/>
            </a:lvl1pPr>
            <a:lvl2pPr marL="534988" indent="-179388">
              <a:defRPr/>
            </a:lvl2pPr>
            <a:lvl3pPr marL="715963" indent="-179388">
              <a:defRPr/>
            </a:lvl3pPr>
            <a:lvl4pPr marL="896938" indent="-179388">
              <a:buClr>
                <a:schemeClr val="accent3"/>
              </a:buClr>
              <a:defRPr/>
            </a:lvl4pPr>
            <a:lvl5pPr marL="449263" indent="0">
              <a:buNone/>
              <a:defRPr/>
            </a:lvl5pPr>
          </a:lstStyle>
          <a:p>
            <a:pPr lvl="0"/>
            <a:r>
              <a:rPr lang="en-US"/>
              <a:t>Insert your agenda points here. Use the button “increase list level” to add </a:t>
            </a:r>
            <a:r>
              <a:rPr lang="en-US" err="1"/>
              <a:t>subitems</a:t>
            </a:r>
            <a:r>
              <a:rPr lang="en-US"/>
              <a:t>.</a:t>
            </a:r>
            <a:br>
              <a:rPr lang="en-US"/>
            </a:br>
            <a:r>
              <a:rPr lang="en-US"/>
              <a:t>You can find other agenda designs within the slide library.</a:t>
            </a:r>
          </a:p>
          <a:p>
            <a:pPr lvl="0"/>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3" name="Title 2"/>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
        <p:nvSpPr>
          <p:cNvPr id="4" name="Fußzeilenplatzhalter 3">
            <a:extLst>
              <a:ext uri="{FF2B5EF4-FFF2-40B4-BE49-F238E27FC236}">
                <a16:creationId xmlns:a16="http://schemas.microsoft.com/office/drawing/2014/main" id="{5F934EA1-1883-4D38-9FDC-7B4EE39EA964}"/>
              </a:ext>
            </a:extLst>
          </p:cNvPr>
          <p:cNvSpPr>
            <a:spLocks noGrp="1"/>
          </p:cNvSpPr>
          <p:nvPr>
            <p:ph type="ftr" sz="quarter" idx="15"/>
          </p:nvPr>
        </p:nvSpPr>
        <p:spPr bwMode="gray"/>
        <p:txBody>
          <a:bodyPr/>
          <a:lstStyle/>
          <a:p>
            <a:endParaRPr lang="en-US"/>
          </a:p>
        </p:txBody>
      </p:sp>
      <p:sp>
        <p:nvSpPr>
          <p:cNvPr id="6" name="Foliennummernplatzhalter 5">
            <a:extLst>
              <a:ext uri="{FF2B5EF4-FFF2-40B4-BE49-F238E27FC236}">
                <a16:creationId xmlns:a16="http://schemas.microsoft.com/office/drawing/2014/main" id="{A9116324-0C1D-439A-912E-27AE05A10F32}"/>
              </a:ext>
            </a:extLst>
          </p:cNvPr>
          <p:cNvSpPr>
            <a:spLocks noGrp="1"/>
          </p:cNvSpPr>
          <p:nvPr>
            <p:ph type="sldNum" sz="quarter" idx="16"/>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297069050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2AB8F34D-A5C0-4BC9-B0F3-11856D9ED02E}"/>
              </a:ext>
            </a:extLst>
          </p:cNvPr>
          <p:cNvSpPr>
            <a:spLocks noGrp="1"/>
          </p:cNvSpPr>
          <p:nvPr>
            <p:ph type="ftr" sz="quarter" idx="15"/>
          </p:nvPr>
        </p:nvSpPr>
        <p:spPr bwMode="gray"/>
        <p:txBody>
          <a:bodyPr/>
          <a:lstStyle/>
          <a:p>
            <a:endParaRPr lang="en-US"/>
          </a:p>
        </p:txBody>
      </p:sp>
      <p:sp>
        <p:nvSpPr>
          <p:cNvPr id="3" name="Foliennummernplatzhalter 2">
            <a:extLst>
              <a:ext uri="{FF2B5EF4-FFF2-40B4-BE49-F238E27FC236}">
                <a16:creationId xmlns:a16="http://schemas.microsoft.com/office/drawing/2014/main" id="{C962AE53-FF41-4032-9C92-554890CB3881}"/>
              </a:ext>
            </a:extLst>
          </p:cNvPr>
          <p:cNvSpPr>
            <a:spLocks noGrp="1"/>
          </p:cNvSpPr>
          <p:nvPr>
            <p:ph type="sldNum" sz="quarter" idx="16"/>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380381521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2" name="Title 1"/>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
        <p:nvSpPr>
          <p:cNvPr id="3" name="Fußzeilenplatzhalter 2">
            <a:extLst>
              <a:ext uri="{FF2B5EF4-FFF2-40B4-BE49-F238E27FC236}">
                <a16:creationId xmlns:a16="http://schemas.microsoft.com/office/drawing/2014/main" id="{5DEF66B1-2B35-4F3D-8FA1-45C43C92981D}"/>
              </a:ext>
            </a:extLst>
          </p:cNvPr>
          <p:cNvSpPr>
            <a:spLocks noGrp="1"/>
          </p:cNvSpPr>
          <p:nvPr>
            <p:ph type="ftr" sz="quarter" idx="17"/>
          </p:nvPr>
        </p:nvSpPr>
        <p:spPr bwMode="gray"/>
        <p:txBody>
          <a:bodyPr/>
          <a:lstStyle/>
          <a:p>
            <a:endParaRPr lang="en-US"/>
          </a:p>
        </p:txBody>
      </p:sp>
      <p:sp>
        <p:nvSpPr>
          <p:cNvPr id="4" name="Foliennummernplatzhalter 3">
            <a:extLst>
              <a:ext uri="{FF2B5EF4-FFF2-40B4-BE49-F238E27FC236}">
                <a16:creationId xmlns:a16="http://schemas.microsoft.com/office/drawing/2014/main" id="{6594110D-FB2C-4548-B1FA-4A7EB94F133E}"/>
              </a:ext>
            </a:extLst>
          </p:cNvPr>
          <p:cNvSpPr>
            <a:spLocks noGrp="1"/>
          </p:cNvSpPr>
          <p:nvPr>
            <p:ph type="sldNum" sz="quarter" idx="18"/>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36686718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C8701BF-E1D7-4777-B79C-367EA3114C26}"/>
              </a:ext>
            </a:extLst>
          </p:cNvPr>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7" name="Text Placeholder 12"/>
          <p:cNvSpPr>
            <a:spLocks noGrp="1"/>
          </p:cNvSpPr>
          <p:nvPr userDrawn="1">
            <p:ph type="body" sz="quarter" idx="10" hasCustomPrompt="1"/>
          </p:nvPr>
        </p:nvSpPr>
        <p:spPr bwMode="gray">
          <a:xfrm>
            <a:off x="5951538" y="3597205"/>
            <a:ext cx="5617069"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userDrawn="1">
            <p:ph type="subTitle" idx="1" hasCustomPrompt="1"/>
          </p:nvPr>
        </p:nvSpPr>
        <p:spPr bwMode="gray">
          <a:xfrm>
            <a:off x="5952081" y="2877197"/>
            <a:ext cx="5616521"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2" name="Title 1"/>
          <p:cNvSpPr>
            <a:spLocks noGrp="1"/>
          </p:cNvSpPr>
          <p:nvPr userDrawn="1">
            <p:ph type="ctrTitle" hasCustomPrompt="1"/>
          </p:nvPr>
        </p:nvSpPr>
        <p:spPr bwMode="gray">
          <a:xfrm>
            <a:off x="5952081" y="1484784"/>
            <a:ext cx="5616521" cy="1249282"/>
          </a:xfrm>
          <a:prstGeom prst="rect">
            <a:avLst/>
          </a:prstGeom>
          <a:noFill/>
        </p:spPr>
        <p:txBody>
          <a:bodyPr anchor="b"/>
          <a:lstStyle>
            <a:lvl1pPr algn="l">
              <a:lnSpc>
                <a:spcPct val="100000"/>
              </a:lnSpc>
              <a:defRPr sz="4000" b="0" cap="none" baseline="0">
                <a:solidFill>
                  <a:schemeClr val="accent1"/>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4" name="Logo Merck">
            <a:extLst>
              <a:ext uri="{FF2B5EF4-FFF2-40B4-BE49-F238E27FC236}">
                <a16:creationId xmlns:a16="http://schemas.microsoft.com/office/drawing/2014/main" id="{C087B48A-604A-4847-ADB6-AB1687D9B259}"/>
              </a:ext>
            </a:extLst>
          </p:cNvPr>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5" name="Freeform 5">
              <a:extLst>
                <a:ext uri="{FF2B5EF4-FFF2-40B4-BE49-F238E27FC236}">
                  <a16:creationId xmlns:a16="http://schemas.microsoft.com/office/drawing/2014/main" id="{88394829-C709-4CAF-86FD-F0F811F5F8EE}"/>
                </a:ext>
              </a:extLst>
            </p:cNvPr>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6">
              <a:extLst>
                <a:ext uri="{FF2B5EF4-FFF2-40B4-BE49-F238E27FC236}">
                  <a16:creationId xmlns:a16="http://schemas.microsoft.com/office/drawing/2014/main" id="{CCD41103-FCEA-4CD8-8CED-F178561344C4}"/>
                </a:ext>
              </a:extLst>
            </p:cNvPr>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5" name="Grafik 4">
            <a:extLst>
              <a:ext uri="{FF2B5EF4-FFF2-40B4-BE49-F238E27FC236}">
                <a16:creationId xmlns:a16="http://schemas.microsoft.com/office/drawing/2014/main" id="{ED34D556-DEF9-473B-90D3-F755965831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69545"/>
            <a:ext cx="5338436" cy="4651856"/>
          </a:xfrm>
          <a:prstGeom prst="rect">
            <a:avLst/>
          </a:prstGeom>
        </p:spPr>
      </p:pic>
    </p:spTree>
    <p:extLst>
      <p:ext uri="{BB962C8B-B14F-4D97-AF65-F5344CB8AC3E}">
        <p14:creationId xmlns:p14="http://schemas.microsoft.com/office/powerpoint/2010/main" val="412210300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a:xfrm>
            <a:off x="623888" y="730801"/>
            <a:ext cx="10944225" cy="325952"/>
          </a:xfrm>
        </p:spPr>
        <p:txBody>
          <a:body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D1328EC7-157B-409E-AF0F-00B8B6EE2D12}"/>
              </a:ext>
            </a:extLst>
          </p:cNvPr>
          <p:cNvSpPr>
            <a:spLocks noGrp="1"/>
          </p:cNvSpPr>
          <p:nvPr>
            <p:ph type="ftr" sz="quarter" idx="21"/>
          </p:nvPr>
        </p:nvSpPr>
        <p:spPr bwMode="gray"/>
        <p:txBody>
          <a:bodyPr/>
          <a:lstStyle/>
          <a:p>
            <a:endParaRPr lang="en-US"/>
          </a:p>
        </p:txBody>
      </p:sp>
      <p:sp>
        <p:nvSpPr>
          <p:cNvPr id="3" name="Foliennummernplatzhalter 2">
            <a:extLst>
              <a:ext uri="{FF2B5EF4-FFF2-40B4-BE49-F238E27FC236}">
                <a16:creationId xmlns:a16="http://schemas.microsoft.com/office/drawing/2014/main" id="{82B2B86B-BA50-4AE8-98E0-0C5519E10E56}"/>
              </a:ext>
            </a:extLst>
          </p:cNvPr>
          <p:cNvSpPr>
            <a:spLocks noGrp="1"/>
          </p:cNvSpPr>
          <p:nvPr>
            <p:ph type="sldNum" sz="quarter" idx="22"/>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349520753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DC1A3A0B-4241-4AC5-A07E-A9AC7CC4A1B1}"/>
              </a:ext>
            </a:extLst>
          </p:cNvPr>
          <p:cNvSpPr>
            <a:spLocks noGrp="1"/>
          </p:cNvSpPr>
          <p:nvPr>
            <p:ph type="ftr" sz="quarter" idx="14"/>
          </p:nvPr>
        </p:nvSpPr>
        <p:spPr bwMode="gray"/>
        <p:txBody>
          <a:bodyPr/>
          <a:lstStyle/>
          <a:p>
            <a:endParaRPr lang="en-US"/>
          </a:p>
        </p:txBody>
      </p:sp>
      <p:sp>
        <p:nvSpPr>
          <p:cNvPr id="3" name="Foliennummernplatzhalter 2">
            <a:extLst>
              <a:ext uri="{FF2B5EF4-FFF2-40B4-BE49-F238E27FC236}">
                <a16:creationId xmlns:a16="http://schemas.microsoft.com/office/drawing/2014/main" id="{96E51C11-1DC2-48EC-9664-E7966335E18F}"/>
              </a:ext>
            </a:extLst>
          </p:cNvPr>
          <p:cNvSpPr>
            <a:spLocks noGrp="1"/>
          </p:cNvSpPr>
          <p:nvPr>
            <p:ph type="sldNum" sz="quarter" idx="15"/>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636491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A6A3DC-FDEA-4382-8493-321E8A9AA8F0}"/>
              </a:ext>
            </a:extLst>
          </p:cNvPr>
          <p:cNvSpPr>
            <a:spLocks noGrp="1"/>
          </p:cNvSpPr>
          <p:nvPr>
            <p:ph type="sldNum" sz="quarter" idx="10"/>
          </p:nvPr>
        </p:nvSpPr>
        <p:spPr/>
        <p:txBody>
          <a:bodyPr/>
          <a:lstStyle/>
          <a:p>
            <a:fld id="{FD5E7EB4-4CDF-47BB-AF16-07782904B863}" type="slidenum">
              <a:rPr lang="en-US"/>
              <a:pPr/>
              <a:t>‹Nr.›</a:t>
            </a:fld>
            <a:endParaRPr lang="en-US"/>
          </a:p>
        </p:txBody>
      </p:sp>
      <p:sp>
        <p:nvSpPr>
          <p:cNvPr id="4" name="Fußzeilenplatzhalter 3">
            <a:extLst>
              <a:ext uri="{FF2B5EF4-FFF2-40B4-BE49-F238E27FC236}">
                <a16:creationId xmlns:a16="http://schemas.microsoft.com/office/drawing/2014/main" id="{A0E66E2D-2081-4CBD-AB23-ED766CEA55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023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DDEA802F-BA58-455F-8B93-343C28717666}"/>
              </a:ext>
            </a:extLst>
          </p:cNvPr>
          <p:cNvSpPr/>
          <p:nvPr userDrawn="1"/>
        </p:nvSpPr>
        <p:spPr bwMode="gray">
          <a:xfrm>
            <a:off x="0" y="0"/>
            <a:ext cx="12192000" cy="6858000"/>
          </a:xfrm>
          <a:prstGeom prst="rect">
            <a:avLst/>
          </a:prstGeom>
          <a:solidFill>
            <a:schemeClr val="accent3"/>
          </a:solidFill>
          <a:ln w="9525" cap="flat" cmpd="sng" algn="ctr">
            <a:noFill/>
            <a:prstDash val="solid"/>
          </a:ln>
          <a:effectLst/>
        </p:spPr>
        <p:txBody>
          <a:bodyPr wrap="square" rtlCol="0" anchor="ctr" anchorCtr="0">
            <a:noAutofit/>
          </a:bodyPr>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96" name="Freihandform: Form 95">
            <a:extLst>
              <a:ext uri="{FF2B5EF4-FFF2-40B4-BE49-F238E27FC236}">
                <a16:creationId xmlns:a16="http://schemas.microsoft.com/office/drawing/2014/main" id="{A93CFD0D-3891-4D2C-8507-396E5AC9DDA1}"/>
              </a:ext>
            </a:extLst>
          </p:cNvPr>
          <p:cNvSpPr/>
          <p:nvPr/>
        </p:nvSpPr>
        <p:spPr>
          <a:xfrm>
            <a:off x="367730" y="0"/>
            <a:ext cx="11824270" cy="5229200"/>
          </a:xfrm>
          <a:custGeom>
            <a:avLst/>
            <a:gdLst>
              <a:gd name="connsiteX0" fmla="*/ 0 w 11824270"/>
              <a:gd name="connsiteY0" fmla="*/ 0 h 4619384"/>
              <a:gd name="connsiteX1" fmla="*/ 11824270 w 11824270"/>
              <a:gd name="connsiteY1" fmla="*/ 0 h 4619384"/>
              <a:gd name="connsiteX2" fmla="*/ 11824270 w 11824270"/>
              <a:gd name="connsiteY2" fmla="*/ 2447859 h 4619384"/>
              <a:gd name="connsiteX3" fmla="*/ 10972740 w 11824270"/>
              <a:gd name="connsiteY3" fmla="*/ 3584284 h 4619384"/>
              <a:gd name="connsiteX4" fmla="*/ 6889594 w 11824270"/>
              <a:gd name="connsiteY4" fmla="*/ 4169742 h 4619384"/>
              <a:gd name="connsiteX5" fmla="*/ 2748758 w 11824270"/>
              <a:gd name="connsiteY5" fmla="*/ 2770995 h 4619384"/>
              <a:gd name="connsiteX6" fmla="*/ 25032 w 11824270"/>
              <a:gd name="connsiteY6" fmla="*/ 164970 h 461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4270" h="4619384">
                <a:moveTo>
                  <a:pt x="0" y="0"/>
                </a:moveTo>
                <a:lnTo>
                  <a:pt x="11824270" y="0"/>
                </a:lnTo>
                <a:lnTo>
                  <a:pt x="11824270" y="2447859"/>
                </a:lnTo>
                <a:lnTo>
                  <a:pt x="10972740" y="3584284"/>
                </a:lnTo>
                <a:cubicBezTo>
                  <a:pt x="10972740" y="3584284"/>
                  <a:pt x="10021535" y="5451988"/>
                  <a:pt x="6889594" y="4169742"/>
                </a:cubicBezTo>
                <a:lnTo>
                  <a:pt x="2748758" y="2770995"/>
                </a:lnTo>
                <a:cubicBezTo>
                  <a:pt x="2748758" y="2770995"/>
                  <a:pt x="350858" y="1789276"/>
                  <a:pt x="25032" y="164970"/>
                </a:cubicBezTo>
                <a:close/>
              </a:path>
            </a:pathLst>
          </a:custGeom>
          <a:solidFill>
            <a:schemeClr val="accent1"/>
          </a:solidFill>
          <a:ln w="9525" cap="flat">
            <a:noFill/>
            <a:prstDash val="solid"/>
            <a:miter/>
          </a:ln>
        </p:spPr>
        <p:txBody>
          <a:bodyPr rtlCol="0" anchor="ctr"/>
          <a:lstStyle/>
          <a:p>
            <a:endParaRPr lang="en-US"/>
          </a:p>
        </p:txBody>
      </p:sp>
      <p:sp>
        <p:nvSpPr>
          <p:cNvPr id="16" name="Freihandform: Form 15">
            <a:extLst>
              <a:ext uri="{FF2B5EF4-FFF2-40B4-BE49-F238E27FC236}">
                <a16:creationId xmlns:a16="http://schemas.microsoft.com/office/drawing/2014/main" id="{4EA67FAE-85C9-49A9-9B5B-A33098CFBBA8}"/>
              </a:ext>
            </a:extLst>
          </p:cNvPr>
          <p:cNvSpPr/>
          <p:nvPr/>
        </p:nvSpPr>
        <p:spPr>
          <a:xfrm>
            <a:off x="-14294" y="2916459"/>
            <a:ext cx="6238044" cy="3962793"/>
          </a:xfrm>
          <a:custGeom>
            <a:avLst/>
            <a:gdLst>
              <a:gd name="connsiteX0" fmla="*/ 1104758 w 6238044"/>
              <a:gd name="connsiteY0" fmla="*/ 761 h 3962793"/>
              <a:gd name="connsiteX1" fmla="*/ 1189354 w 6238044"/>
              <a:gd name="connsiteY1" fmla="*/ 1634 h 3962793"/>
              <a:gd name="connsiteX2" fmla="*/ 1814556 w 6238044"/>
              <a:gd name="connsiteY2" fmla="*/ 151210 h 3962793"/>
              <a:gd name="connsiteX3" fmla="*/ 5166167 w 6238044"/>
              <a:gd name="connsiteY3" fmla="*/ 1590933 h 3962793"/>
              <a:gd name="connsiteX4" fmla="*/ 6219359 w 6238044"/>
              <a:gd name="connsiteY4" fmla="*/ 3513198 h 3962793"/>
              <a:gd name="connsiteX5" fmla="*/ 6203420 w 6238044"/>
              <a:gd name="connsiteY5" fmla="*/ 3962793 h 3962793"/>
              <a:gd name="connsiteX6" fmla="*/ 0 w 6238044"/>
              <a:gd name="connsiteY6" fmla="*/ 3962793 h 3962793"/>
              <a:gd name="connsiteX7" fmla="*/ 0 w 6238044"/>
              <a:gd name="connsiteY7" fmla="*/ 2199001 h 3962793"/>
              <a:gd name="connsiteX8" fmla="*/ 80125 w 6238044"/>
              <a:gd name="connsiteY8" fmla="*/ 1513928 h 3962793"/>
              <a:gd name="connsiteX9" fmla="*/ 1104758 w 6238044"/>
              <a:gd name="connsiteY9" fmla="*/ 761 h 39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8044" h="3962793">
                <a:moveTo>
                  <a:pt x="1104758" y="761"/>
                </a:moveTo>
                <a:cubicBezTo>
                  <a:pt x="1132244" y="-475"/>
                  <a:pt x="1160437" y="-217"/>
                  <a:pt x="1189354" y="1634"/>
                </a:cubicBezTo>
                <a:cubicBezTo>
                  <a:pt x="1189354" y="1634"/>
                  <a:pt x="1514911" y="22618"/>
                  <a:pt x="1814556" y="151210"/>
                </a:cubicBezTo>
                <a:lnTo>
                  <a:pt x="5166167" y="1590933"/>
                </a:lnTo>
                <a:cubicBezTo>
                  <a:pt x="5166167" y="1590933"/>
                  <a:pt x="6403487" y="1941671"/>
                  <a:pt x="6219359" y="3513198"/>
                </a:cubicBezTo>
                <a:lnTo>
                  <a:pt x="6203420" y="3962793"/>
                </a:lnTo>
                <a:lnTo>
                  <a:pt x="0" y="3962793"/>
                </a:lnTo>
                <a:lnTo>
                  <a:pt x="0" y="2199001"/>
                </a:lnTo>
                <a:lnTo>
                  <a:pt x="80125" y="1513928"/>
                </a:lnTo>
                <a:cubicBezTo>
                  <a:pt x="80125" y="1513928"/>
                  <a:pt x="252694" y="39087"/>
                  <a:pt x="1104758" y="761"/>
                </a:cubicBezTo>
                <a:close/>
              </a:path>
            </a:pathLst>
          </a:custGeom>
          <a:solidFill>
            <a:schemeClr val="accent1"/>
          </a:solidFill>
          <a:ln w="3003" cap="flat">
            <a:noFill/>
            <a:prstDash val="solid"/>
            <a:miter/>
          </a:ln>
        </p:spPr>
        <p:txBody>
          <a:bodyPr wrap="square" rtlCol="0" anchor="ctr">
            <a:noAutofit/>
          </a:bodyPr>
          <a:lstStyle/>
          <a:p>
            <a:endParaRPr lang="en-US"/>
          </a:p>
        </p:txBody>
      </p:sp>
      <p:sp>
        <p:nvSpPr>
          <p:cNvPr id="2" name="Title 1"/>
          <p:cNvSpPr>
            <a:spLocks noGrp="1"/>
          </p:cNvSpPr>
          <p:nvPr userDrawn="1">
            <p:ph type="title" hasCustomPrompt="1"/>
          </p:nvPr>
        </p:nvSpPr>
        <p:spPr bwMode="gray">
          <a:xfrm>
            <a:off x="6240463" y="1484784"/>
            <a:ext cx="5327651" cy="1368151"/>
          </a:xfrm>
          <a:prstGeom prst="rect">
            <a:avLst/>
          </a:prstGeom>
          <a:noFill/>
        </p:spPr>
        <p:txBody>
          <a:bodyPr tIns="72000" bIns="0" anchor="t" anchorCtr="0"/>
          <a:lstStyle>
            <a:lvl1pPr>
              <a:lnSpc>
                <a:spcPct val="100000"/>
              </a:lnSpc>
              <a:defRPr sz="3600" b="0" cap="none" baseline="0">
                <a:solidFill>
                  <a:schemeClr val="accent3"/>
                </a:solidFill>
                <a:latin typeface="Merck" panose="04040805020F02020302" pitchFamily="82" charset="0"/>
              </a:defRPr>
            </a:lvl1pPr>
          </a:lstStyle>
          <a:p>
            <a:pPr lvl="0"/>
            <a:r>
              <a:rPr lang="en-US" noProof="0"/>
              <a:t>Chapter name </a:t>
            </a:r>
            <a:br>
              <a:rPr lang="en-US" noProof="0"/>
            </a:br>
            <a:r>
              <a:rPr lang="en-US" noProof="0"/>
              <a:t>in two lines</a:t>
            </a:r>
          </a:p>
        </p:txBody>
      </p:sp>
      <p:grpSp>
        <p:nvGrpSpPr>
          <p:cNvPr id="10" name="Group 9"/>
          <p:cNvGrpSpPr>
            <a:grpSpLocks noChangeAspect="1"/>
          </p:cNvGrpSpPr>
          <p:nvPr userDrawn="1">
            <p:custDataLst>
              <p:tags r:id="rId1"/>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 Placeholder 16"/>
          <p:cNvSpPr>
            <a:spLocks noGrp="1"/>
          </p:cNvSpPr>
          <p:nvPr>
            <p:ph type="body" sz="quarter" idx="13" hasCustomPrompt="1"/>
          </p:nvPr>
        </p:nvSpPr>
        <p:spPr bwMode="gray">
          <a:xfrm>
            <a:off x="623888" y="3861048"/>
            <a:ext cx="3455987" cy="2231777"/>
          </a:xfrm>
          <a:prstGeom prst="rect">
            <a:avLst/>
          </a:prstGeom>
        </p:spPr>
        <p:txBody>
          <a:bodyPr wrap="none" anchor="b"/>
          <a:lstStyle>
            <a:lvl1pPr marL="0" indent="0">
              <a:buFont typeface="Arial" panose="020B0604020202020204" pitchFamily="34" charset="0"/>
              <a:buNone/>
              <a:defRPr sz="11500" b="0">
                <a:ln>
                  <a:noFill/>
                </a:ln>
                <a:solidFill>
                  <a:schemeClr val="bg2"/>
                </a:solid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a:t>00</a:t>
            </a:r>
          </a:p>
        </p:txBody>
      </p:sp>
    </p:spTree>
    <p:extLst>
      <p:ext uri="{BB962C8B-B14F-4D97-AF65-F5344CB8AC3E}">
        <p14:creationId xmlns:p14="http://schemas.microsoft.com/office/powerpoint/2010/main" val="295828474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5">
            <a:extLst>
              <a:ext uri="{FF2B5EF4-FFF2-40B4-BE49-F238E27FC236}">
                <a16:creationId xmlns:a16="http://schemas.microsoft.com/office/drawing/2014/main" id="{2A464F6F-4597-480B-B9C2-1012D960E1F9}"/>
              </a:ext>
            </a:extLst>
          </p:cNvPr>
          <p:cNvSpPr/>
          <p:nvPr userDrawn="1"/>
        </p:nvSpPr>
        <p:spPr bwMode="gray">
          <a:xfrm>
            <a:off x="1" y="0"/>
            <a:ext cx="12192000" cy="6858001"/>
          </a:xfrm>
          <a:prstGeom prst="rect">
            <a:avLst/>
          </a:prstGeom>
          <a:solidFill>
            <a:schemeClr val="accent3"/>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11" name="Group 9">
            <a:extLst>
              <a:ext uri="{FF2B5EF4-FFF2-40B4-BE49-F238E27FC236}">
                <a16:creationId xmlns:a16="http://schemas.microsoft.com/office/drawing/2014/main" id="{E9FB9E7E-892B-4561-B616-E8412619999D}"/>
              </a:ext>
            </a:extLst>
          </p:cNvPr>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2" name="Freeform 9">
              <a:extLst>
                <a:ext uri="{FF2B5EF4-FFF2-40B4-BE49-F238E27FC236}">
                  <a16:creationId xmlns:a16="http://schemas.microsoft.com/office/drawing/2014/main" id="{E8D3DF9A-12A0-4A40-9492-E8B6D8CD5EE1}"/>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7D7927C6-DEB7-46C4-9771-9FD7640A4A17}"/>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7A2E787A-EA59-44DC-9B06-F1D113E44A26}"/>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39601FE1-2D54-4523-B070-7E325662CACE}"/>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32AD79D0-BC70-4222-B870-82D2C7CE26CC}"/>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 Placeholder 16">
            <a:extLst>
              <a:ext uri="{FF2B5EF4-FFF2-40B4-BE49-F238E27FC236}">
                <a16:creationId xmlns:a16="http://schemas.microsoft.com/office/drawing/2014/main" id="{603041AA-E85F-4369-91A9-BA8362CAD980}"/>
              </a:ext>
            </a:extLst>
          </p:cNvPr>
          <p:cNvSpPr>
            <a:spLocks noGrp="1"/>
          </p:cNvSpPr>
          <p:nvPr>
            <p:ph type="body" sz="quarter" idx="13" hasCustomPrompt="1"/>
          </p:nvPr>
        </p:nvSpPr>
        <p:spPr bwMode="gray">
          <a:xfrm>
            <a:off x="5951538" y="1989138"/>
            <a:ext cx="5617069" cy="1251710"/>
          </a:xfrm>
          <a:prstGeom prst="rect">
            <a:avLst/>
          </a:prstGeom>
        </p:spPr>
        <p:txBody>
          <a:bodyPr wrap="none" tIns="0" bIns="216000" anchor="ctr"/>
          <a:lstStyle>
            <a:lvl1pPr marL="0" indent="0" algn="l">
              <a:buFont typeface="Arial" panose="020B0604020202020204" pitchFamily="34" charset="0"/>
              <a:buNone/>
              <a:defRPr sz="11500" b="0">
                <a:ln>
                  <a:noFill/>
                </a:ln>
                <a:solidFill>
                  <a:schemeClr val="bg2"/>
                </a:solid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a:t>00</a:t>
            </a:r>
          </a:p>
        </p:txBody>
      </p:sp>
      <p:sp>
        <p:nvSpPr>
          <p:cNvPr id="18" name="Title 1">
            <a:extLst>
              <a:ext uri="{FF2B5EF4-FFF2-40B4-BE49-F238E27FC236}">
                <a16:creationId xmlns:a16="http://schemas.microsoft.com/office/drawing/2014/main" id="{80EBAF27-0FC6-4049-ACB6-EE367C82A72D}"/>
              </a:ext>
            </a:extLst>
          </p:cNvPr>
          <p:cNvSpPr>
            <a:spLocks noGrp="1"/>
          </p:cNvSpPr>
          <p:nvPr>
            <p:ph type="title" hasCustomPrompt="1"/>
          </p:nvPr>
        </p:nvSpPr>
        <p:spPr bwMode="gray">
          <a:xfrm>
            <a:off x="5951538" y="3356992"/>
            <a:ext cx="5617070" cy="2232000"/>
          </a:xfrm>
          <a:prstGeom prst="rect">
            <a:avLst/>
          </a:prstGeom>
          <a:noFill/>
        </p:spPr>
        <p:txBody>
          <a:bodyPr tIns="72000" bIns="0" anchor="t" anchorCtr="0"/>
          <a:lstStyle>
            <a:lvl1pPr>
              <a:lnSpc>
                <a:spcPct val="100000"/>
              </a:lnSpc>
              <a:defRPr sz="3600" b="0" cap="none" baseline="0">
                <a:solidFill>
                  <a:schemeClr val="accent1"/>
                </a:solidFill>
                <a:latin typeface="Merck" panose="04040805020F02020302" pitchFamily="82" charset="0"/>
              </a:defRPr>
            </a:lvl1pPr>
          </a:lstStyle>
          <a:p>
            <a:pPr lvl="0"/>
            <a:r>
              <a:rPr lang="en-US" noProof="0"/>
              <a:t>Chapter name </a:t>
            </a:r>
            <a:br>
              <a:rPr lang="en-US" noProof="0"/>
            </a:br>
            <a:r>
              <a:rPr lang="en-US" noProof="0"/>
              <a:t>in two lines </a:t>
            </a:r>
          </a:p>
        </p:txBody>
      </p:sp>
      <p:pic>
        <p:nvPicPr>
          <p:cNvPr id="19" name="Grafik 18">
            <a:extLst>
              <a:ext uri="{FF2B5EF4-FFF2-40B4-BE49-F238E27FC236}">
                <a16:creationId xmlns:a16="http://schemas.microsoft.com/office/drawing/2014/main" id="{4A4BFED1-D042-42F0-8070-5A9D9704DA6E}"/>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 y="1889124"/>
            <a:ext cx="5537599" cy="3842661"/>
          </a:xfrm>
          <a:prstGeom prst="rect">
            <a:avLst/>
          </a:prstGeom>
        </p:spPr>
      </p:pic>
    </p:spTree>
    <p:extLst>
      <p:ext uri="{BB962C8B-B14F-4D97-AF65-F5344CB8AC3E}">
        <p14:creationId xmlns:p14="http://schemas.microsoft.com/office/powerpoint/2010/main" val="18310239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chemeClr val="accent3"/>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6" name="Text Placeholder AP1 Details">
            <a:extLst>
              <a:ext uri="{FF2B5EF4-FFF2-40B4-BE49-F238E27FC236}">
                <a16:creationId xmlns:a16="http://schemas.microsoft.com/office/drawing/2014/main" id="{A044A40A-5AE5-4935-AC72-C95542D1DEA2}"/>
              </a:ext>
            </a:extLst>
          </p:cNvPr>
          <p:cNvSpPr>
            <a:spLocks noGrp="1"/>
          </p:cNvSpPr>
          <p:nvPr>
            <p:ph type="body" sz="quarter" idx="19" hasCustomPrompt="1"/>
          </p:nvPr>
        </p:nvSpPr>
        <p:spPr bwMode="gray">
          <a:xfrm>
            <a:off x="624092" y="198868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27" name="Text Placeholder AP1 Name">
            <a:extLst>
              <a:ext uri="{FF2B5EF4-FFF2-40B4-BE49-F238E27FC236}">
                <a16:creationId xmlns:a16="http://schemas.microsoft.com/office/drawing/2014/main" id="{D80BF774-AD49-43E5-B588-D2C38ADACB1E}"/>
              </a:ext>
            </a:extLst>
          </p:cNvPr>
          <p:cNvSpPr>
            <a:spLocks noGrp="1"/>
          </p:cNvSpPr>
          <p:nvPr>
            <p:ph type="body" sz="quarter" idx="10" hasCustomPrompt="1"/>
          </p:nvPr>
        </p:nvSpPr>
        <p:spPr bwMode="gray">
          <a:xfrm>
            <a:off x="624001" y="148478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30" name="Text Placeholder AP1 Details">
            <a:extLst>
              <a:ext uri="{FF2B5EF4-FFF2-40B4-BE49-F238E27FC236}">
                <a16:creationId xmlns:a16="http://schemas.microsoft.com/office/drawing/2014/main" id="{3869F9E3-77EF-4FF5-AF01-30C37DAB0666}"/>
              </a:ext>
            </a:extLst>
          </p:cNvPr>
          <p:cNvSpPr>
            <a:spLocks noGrp="1"/>
          </p:cNvSpPr>
          <p:nvPr>
            <p:ph type="body" sz="quarter" idx="20" hasCustomPrompt="1"/>
          </p:nvPr>
        </p:nvSpPr>
        <p:spPr bwMode="gray">
          <a:xfrm>
            <a:off x="623483" y="4437320"/>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31" name="Text Placeholder AP1 Name">
            <a:extLst>
              <a:ext uri="{FF2B5EF4-FFF2-40B4-BE49-F238E27FC236}">
                <a16:creationId xmlns:a16="http://schemas.microsoft.com/office/drawing/2014/main" id="{2C1D0C0C-A18B-4E74-9695-ACEE016EE2D7}"/>
              </a:ext>
            </a:extLst>
          </p:cNvPr>
          <p:cNvSpPr>
            <a:spLocks noGrp="1"/>
          </p:cNvSpPr>
          <p:nvPr>
            <p:ph type="body" sz="quarter" idx="21" hasCustomPrompt="1"/>
          </p:nvPr>
        </p:nvSpPr>
        <p:spPr bwMode="gray">
          <a:xfrm>
            <a:off x="623392" y="3933424"/>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sp>
        <p:nvSpPr>
          <p:cNvPr id="34" name="Text Placeholder AP1 Details">
            <a:extLst>
              <a:ext uri="{FF2B5EF4-FFF2-40B4-BE49-F238E27FC236}">
                <a16:creationId xmlns:a16="http://schemas.microsoft.com/office/drawing/2014/main" id="{FACF4A5F-B896-4BBB-80A0-0C4F34E2C771}"/>
              </a:ext>
            </a:extLst>
          </p:cNvPr>
          <p:cNvSpPr>
            <a:spLocks noGrp="1"/>
          </p:cNvSpPr>
          <p:nvPr>
            <p:ph type="body" sz="quarter" idx="22" hasCustomPrompt="1"/>
          </p:nvPr>
        </p:nvSpPr>
        <p:spPr bwMode="gray">
          <a:xfrm>
            <a:off x="3431795" y="4436952"/>
            <a:ext cx="2519767" cy="1655976"/>
          </a:xfrm>
          <a:prstGeom prst="rect">
            <a:avLst/>
          </a:prstGeom>
          <a:noFill/>
        </p:spPr>
        <p:txBody>
          <a:bodyPr vert="horz" lIns="0" tIns="0" rIns="0" bIns="0" rtlCol="0" anchor="t" anchorCtr="0">
            <a:noAutofit/>
          </a:bodyPr>
          <a:lstStyle>
            <a:lvl1pPr>
              <a:spcBef>
                <a:spcPts val="0"/>
              </a:spcBef>
              <a:defRPr lang="de-DE" sz="1200" b="0"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35" name="Text Placeholder AP1 Name">
            <a:extLst>
              <a:ext uri="{FF2B5EF4-FFF2-40B4-BE49-F238E27FC236}">
                <a16:creationId xmlns:a16="http://schemas.microsoft.com/office/drawing/2014/main" id="{3B0A7A77-EFC5-414C-BE51-2D671D8A8F19}"/>
              </a:ext>
            </a:extLst>
          </p:cNvPr>
          <p:cNvSpPr>
            <a:spLocks noGrp="1"/>
          </p:cNvSpPr>
          <p:nvPr>
            <p:ph type="body" sz="quarter" idx="23" hasCustomPrompt="1"/>
          </p:nvPr>
        </p:nvSpPr>
        <p:spPr bwMode="gray">
          <a:xfrm>
            <a:off x="3431704" y="3933056"/>
            <a:ext cx="251985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1" i="0" kern="1200" cap="none" baseline="0" noProof="0" dirty="0">
                <a:solidFill>
                  <a:schemeClr val="accent1"/>
                </a:solidFill>
                <a:latin typeface="+mj-lt"/>
                <a:ea typeface="Verdana" panose="020B0604030504040204" pitchFamily="34" charset="0"/>
                <a:cs typeface="Verdana" panose="020B0604030504040204" pitchFamily="34" charset="0"/>
              </a:defRPr>
            </a:lvl1pPr>
            <a:lvl2pPr marL="0" indent="0">
              <a:spcBef>
                <a:spcPts val="0"/>
              </a:spcBef>
              <a:spcAft>
                <a:spcPts val="0"/>
              </a:spcAft>
              <a:buNone/>
              <a:defRPr sz="1400" b="1" cap="none">
                <a:solidFill>
                  <a:schemeClr val="accent1"/>
                </a:solidFill>
                <a:latin typeface="+mj-lt"/>
              </a:defRPr>
            </a:lvl2pPr>
            <a:lvl3pPr marL="0" indent="0">
              <a:spcBef>
                <a:spcPts val="0"/>
              </a:spcBef>
              <a:spcAft>
                <a:spcPts val="0"/>
              </a:spcAft>
              <a:buNone/>
              <a:defRPr sz="1400" b="1" cap="none">
                <a:solidFill>
                  <a:schemeClr val="accent1"/>
                </a:solidFill>
                <a:latin typeface="+mj-lt"/>
              </a:defRPr>
            </a:lvl3pPr>
            <a:lvl4pPr marL="0" indent="0">
              <a:spcBef>
                <a:spcPts val="0"/>
              </a:spcBef>
              <a:spcAft>
                <a:spcPts val="0"/>
              </a:spcAft>
              <a:buNone/>
              <a:defRPr sz="1400" b="1" cap="none">
                <a:solidFill>
                  <a:schemeClr val="accent1"/>
                </a:solidFill>
                <a:latin typeface="+mj-lt"/>
              </a:defRPr>
            </a:lvl4pPr>
            <a:lvl5pPr marL="0" indent="0">
              <a:spcBef>
                <a:spcPts val="0"/>
              </a:spcBef>
              <a:spcAft>
                <a:spcPts val="0"/>
              </a:spcAft>
              <a:buNone/>
              <a:defRPr sz="1400" b="1" cap="none">
                <a:solidFill>
                  <a:schemeClr val="accent1"/>
                </a:solidFill>
                <a:latin typeface="+mj-lt"/>
              </a:defRPr>
            </a:lvl5pPr>
            <a:lvl6pPr marL="0" indent="0">
              <a:spcBef>
                <a:spcPts val="0"/>
              </a:spcBef>
              <a:spcAft>
                <a:spcPts val="0"/>
              </a:spcAft>
              <a:buNone/>
              <a:defRPr sz="1400" b="1" cap="none">
                <a:solidFill>
                  <a:schemeClr val="accent1"/>
                </a:solidFill>
                <a:latin typeface="+mj-lt"/>
              </a:defRPr>
            </a:lvl6pPr>
            <a:lvl7pPr marL="0" indent="0">
              <a:spcBef>
                <a:spcPts val="0"/>
              </a:spcBef>
              <a:spcAft>
                <a:spcPts val="0"/>
              </a:spcAft>
              <a:buNone/>
              <a:defRPr sz="1400" b="1" cap="none">
                <a:solidFill>
                  <a:schemeClr val="accent1"/>
                </a:solidFill>
                <a:latin typeface="+mj-lt"/>
              </a:defRPr>
            </a:lvl7pPr>
            <a:lvl8pPr marL="0" indent="0">
              <a:spcBef>
                <a:spcPts val="0"/>
              </a:spcBef>
              <a:spcAft>
                <a:spcPts val="0"/>
              </a:spcAft>
              <a:buNone/>
              <a:defRPr sz="1400" b="1" cap="none">
                <a:solidFill>
                  <a:schemeClr val="accent1"/>
                </a:solidFill>
                <a:latin typeface="+mj-lt"/>
              </a:defRPr>
            </a:lvl8pPr>
            <a:lvl9pPr marL="0" indent="0">
              <a:spcBef>
                <a:spcPts val="0"/>
              </a:spcBef>
              <a:spcAft>
                <a:spcPts val="0"/>
              </a:spcAft>
              <a:buNone/>
              <a:defRPr sz="1400" b="1" cap="none">
                <a:solidFill>
                  <a:schemeClr val="accent1"/>
                </a:solidFill>
                <a:latin typeface="+mj-lt"/>
              </a:defRPr>
            </a:lvl9pPr>
          </a:lstStyle>
          <a:p>
            <a:pPr lvl="0"/>
            <a:r>
              <a:rPr lang="en-US" noProof="0"/>
              <a:t>Contact (Please edit)</a:t>
            </a:r>
          </a:p>
        </p:txBody>
      </p:sp>
      <p:pic>
        <p:nvPicPr>
          <p:cNvPr id="15" name="Grafik 14">
            <a:extLst>
              <a:ext uri="{FF2B5EF4-FFF2-40B4-BE49-F238E27FC236}">
                <a16:creationId xmlns:a16="http://schemas.microsoft.com/office/drawing/2014/main" id="{B0045B7B-E128-4DB4-8187-9C4AF7EB4EC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28033" y="3967164"/>
            <a:ext cx="4224447" cy="2135658"/>
          </a:xfrm>
          <a:prstGeom prst="rect">
            <a:avLst/>
          </a:prstGeom>
        </p:spPr>
      </p:pic>
    </p:spTree>
    <p:extLst>
      <p:ext uri="{BB962C8B-B14F-4D97-AF65-F5344CB8AC3E}">
        <p14:creationId xmlns:p14="http://schemas.microsoft.com/office/powerpoint/2010/main" val="310406197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p:bg bwMode="gray">
      <p:bgRef idx="1001">
        <a:schemeClr val="bg1"/>
      </p:bgRef>
    </p:bg>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rgbClr val="5032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rgbClr val="5032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Slide Number Placeholder 12"/>
          <p:cNvSpPr>
            <a:spLocks noGrp="1"/>
          </p:cNvSpPr>
          <p:nvPr>
            <p:ph type="sldNum" sz="quarter" idx="16"/>
          </p:nvPr>
        </p:nvSpPr>
        <p:spPr/>
        <p:txBody>
          <a:bodyPr/>
          <a:lstStyle>
            <a:lvl1pPr>
              <a:defRPr>
                <a:solidFill>
                  <a:srgbClr val="96D7D3"/>
                </a:solidFill>
              </a:defRPr>
            </a:lvl1pPr>
          </a:lstStyle>
          <a:p>
            <a:fld id="{FD5E7EB4-4CDF-47BB-AF16-07782904B863}" type="slidenum">
              <a:rPr lang="en-US" smtClean="0"/>
              <a:pPr/>
              <a:t>‹Nr.›</a:t>
            </a:fld>
            <a:endParaRPr lang="en-US"/>
          </a:p>
        </p:txBody>
      </p:sp>
      <p:sp>
        <p:nvSpPr>
          <p:cNvPr id="12" name="Footer Placeholder 11"/>
          <p:cNvSpPr>
            <a:spLocks noGrp="1"/>
          </p:cNvSpPr>
          <p:nvPr>
            <p:ph type="ftr" sz="quarter" idx="15"/>
          </p:nvPr>
        </p:nvSpPr>
        <p:spPr/>
        <p:txBody>
          <a:bodyPr/>
          <a:lstStyle/>
          <a:p>
            <a:endParaRPr lang="en-US" noProof="0"/>
          </a:p>
        </p:txBody>
      </p:sp>
      <p:sp>
        <p:nvSpPr>
          <p:cNvPr id="11" name="Content Placeholder 10"/>
          <p:cNvSpPr>
            <a:spLocks noGrp="1"/>
          </p:cNvSpPr>
          <p:nvPr>
            <p:ph sz="quarter" idx="14" hasCustomPrompt="1"/>
          </p:nvPr>
        </p:nvSpPr>
        <p:spPr>
          <a:xfrm>
            <a:off x="623888" y="1412775"/>
            <a:ext cx="10944227" cy="4680049"/>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p:cNvSpPr>
            <a:spLocks noGrp="1"/>
          </p:cNvSpPr>
          <p:nvPr>
            <p:ph type="body" sz="quarter" idx="13" hasCustomPrompt="1"/>
          </p:nvPr>
        </p:nvSpPr>
        <p:spPr bwMode="gray">
          <a:xfrm>
            <a:off x="623888" y="406224"/>
            <a:ext cx="10944225" cy="316800"/>
          </a:xfrm>
          <a:prstGeom prst="rect">
            <a:avLst/>
          </a:prstGeom>
        </p:spPr>
        <p:txBody>
          <a:bodyPr tIns="18000" anchor="t">
            <a:noAutofit/>
          </a:bodyPr>
          <a:lstStyle>
            <a:lvl1pPr marL="0" indent="0">
              <a:spcBef>
                <a:spcPts val="0"/>
              </a:spcBef>
              <a:spcAft>
                <a:spcPts val="0"/>
              </a:spcAft>
              <a:buFont typeface="Arial" panose="020B0604020202020204" pitchFamily="34" charset="0"/>
              <a:buNone/>
              <a:defRPr sz="2000" b="0" baseline="0">
                <a:solidFill>
                  <a:schemeClr val="accent1"/>
                </a:solidFill>
              </a:defRPr>
            </a:lvl1pPr>
            <a:lvl2pPr marL="0" indent="0">
              <a:spcBef>
                <a:spcPts val="0"/>
              </a:spcBef>
              <a:spcAft>
                <a:spcPts val="0"/>
              </a:spcAft>
              <a:buFont typeface="Arial" panose="020B0604020202020204" pitchFamily="34" charset="0"/>
              <a:buNone/>
              <a:defRPr sz="2000" b="0">
                <a:solidFill>
                  <a:schemeClr val="accent1"/>
                </a:solidFill>
              </a:defRPr>
            </a:lvl2pPr>
            <a:lvl3pPr marL="0" indent="0">
              <a:spcBef>
                <a:spcPts val="0"/>
              </a:spcBef>
              <a:spcAft>
                <a:spcPts val="0"/>
              </a:spcAft>
              <a:buNone/>
              <a:defRPr sz="2000" b="0">
                <a:solidFill>
                  <a:schemeClr val="accent1"/>
                </a:solidFill>
              </a:defRPr>
            </a:lvl3pPr>
            <a:lvl4pPr marL="0" indent="0">
              <a:spcBef>
                <a:spcPts val="0"/>
              </a:spcBef>
              <a:spcAft>
                <a:spcPts val="0"/>
              </a:spcAft>
              <a:buNone/>
              <a:defRPr sz="2000" b="0">
                <a:solidFill>
                  <a:schemeClr val="accent1"/>
                </a:solidFill>
              </a:defRPr>
            </a:lvl4pPr>
            <a:lvl5pPr marL="0" indent="0">
              <a:spcBef>
                <a:spcPts val="0"/>
              </a:spcBef>
              <a:spcAft>
                <a:spcPts val="0"/>
              </a:spcAft>
              <a:buNone/>
              <a:defRPr sz="2000" b="0">
                <a:solidFill>
                  <a:schemeClr val="accent1"/>
                </a:solidFill>
              </a:defRPr>
            </a:lvl5pPr>
            <a:lvl6pPr marL="0" indent="0">
              <a:spcBef>
                <a:spcPts val="0"/>
              </a:spcBef>
              <a:spcAft>
                <a:spcPts val="0"/>
              </a:spcAft>
              <a:buNone/>
              <a:defRPr sz="2000" b="0">
                <a:solidFill>
                  <a:schemeClr val="accent1"/>
                </a:solidFill>
              </a:defRPr>
            </a:lvl6pPr>
            <a:lvl7pPr marL="0" indent="0">
              <a:spcBef>
                <a:spcPts val="0"/>
              </a:spcBef>
              <a:spcAft>
                <a:spcPts val="0"/>
              </a:spcAft>
              <a:buNone/>
              <a:defRPr sz="2000" b="0">
                <a:solidFill>
                  <a:schemeClr val="accent1"/>
                </a:solidFill>
              </a:defRPr>
            </a:lvl7pPr>
            <a:lvl8pPr marL="0" indent="0">
              <a:spcBef>
                <a:spcPts val="0"/>
              </a:spcBef>
              <a:spcAft>
                <a:spcPts val="0"/>
              </a:spcAft>
              <a:buNone/>
              <a:defRPr sz="2000" b="0">
                <a:solidFill>
                  <a:schemeClr val="accent1"/>
                </a:solidFill>
              </a:defRPr>
            </a:lvl8pPr>
            <a:lvl9pPr marL="0" indent="0">
              <a:spcBef>
                <a:spcPts val="0"/>
              </a:spcBef>
              <a:spcAft>
                <a:spcPts val="0"/>
              </a:spcAft>
              <a:buNone/>
              <a:defRPr sz="2000" b="0">
                <a:solidFill>
                  <a:schemeClr val="accent1"/>
                </a:solidFill>
              </a:defRPr>
            </a:lvl9pPr>
          </a:lstStyle>
          <a:p>
            <a:pPr lvl="0"/>
            <a:r>
              <a:rPr lang="en-US" noProof="0"/>
              <a:t>Click to add action title</a:t>
            </a:r>
          </a:p>
        </p:txBody>
      </p:sp>
      <p:sp>
        <p:nvSpPr>
          <p:cNvPr id="4" name="Title 3"/>
          <p:cNvSpPr>
            <a:spLocks noGrp="1"/>
          </p:cNvSpPr>
          <p:nvPr>
            <p:ph type="title" hasCustomPrompt="1"/>
          </p:nvPr>
        </p:nvSpPr>
        <p:spPr/>
        <p:txBody>
          <a:bodyPr/>
          <a:lstStyle/>
          <a:p>
            <a:r>
              <a:rPr lang="en-US"/>
              <a:t>Insert slide title here (max. 2 lines | max. 1 line with Action Title)</a:t>
            </a:r>
          </a:p>
        </p:txBody>
      </p:sp>
    </p:spTree>
    <p:extLst>
      <p:ext uri="{BB962C8B-B14F-4D97-AF65-F5344CB8AC3E}">
        <p14:creationId xmlns:p14="http://schemas.microsoft.com/office/powerpoint/2010/main" val="55455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dirty="0">
              <a:solidFill>
                <a:srgbClr val="FFFFFF"/>
              </a:solidFill>
              <a:latin typeface="Verdana"/>
            </a:endParaRPr>
          </a:p>
        </p:txBody>
      </p:sp>
      <p:sp>
        <p:nvSpPr>
          <p:cNvPr id="5" name="Rechteck 19">
            <a:extLst>
              <a:ext uri="{FF2B5EF4-FFF2-40B4-BE49-F238E27FC236}">
                <a16:creationId xmlns:a16="http://schemas.microsoft.com/office/drawing/2014/main" id="{002EE77A-5EDA-4F55-B89C-9AC8AE44E411}"/>
              </a:ext>
            </a:extLst>
          </p:cNvPr>
          <p:cNvSpPr/>
          <p:nvPr userDrawn="1"/>
        </p:nvSpPr>
        <p:spPr bwMode="gray">
          <a:xfrm>
            <a:off x="0" y="-387424"/>
            <a:ext cx="12192000" cy="288032"/>
          </a:xfrm>
          <a:prstGeom prst="rect">
            <a:avLst/>
          </a:prstGeom>
          <a:solidFill>
            <a:srgbClr val="E61E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en-US" sz="1400" kern="0" dirty="0">
                <a:solidFill>
                  <a:srgbClr val="FFFFFF"/>
                </a:solidFill>
                <a:latin typeface="+mn-lt"/>
              </a:rPr>
              <a:t>Please note: External facing presentation must include trademark and copyright language, as required for all marketing material.</a:t>
            </a:r>
            <a:endParaRPr lang="en-US" sz="1400" kern="0" dirty="0">
              <a:solidFill>
                <a:srgbClr val="FFFFFF"/>
              </a:solidFill>
              <a:latin typeface="Verdana"/>
            </a:endParaRPr>
          </a:p>
        </p:txBody>
      </p:sp>
      <p:sp>
        <p:nvSpPr>
          <p:cNvPr id="7" name="Text Placeholder 6">
            <a:extLst>
              <a:ext uri="{FF2B5EF4-FFF2-40B4-BE49-F238E27FC236}">
                <a16:creationId xmlns:a16="http://schemas.microsoft.com/office/drawing/2014/main" id="{D375E3A4-66CD-46F1-9F77-2E95CC288E36}"/>
              </a:ext>
            </a:extLst>
          </p:cNvPr>
          <p:cNvSpPr>
            <a:spLocks noGrp="1"/>
          </p:cNvSpPr>
          <p:nvPr>
            <p:ph type="body" sz="quarter" idx="10" hasCustomPrompt="1"/>
          </p:nvPr>
        </p:nvSpPr>
        <p:spPr>
          <a:xfrm>
            <a:off x="623888" y="5656569"/>
            <a:ext cx="10944225" cy="466344"/>
          </a:xfrm>
        </p:spPr>
        <p:txBody>
          <a:bodyPr lIns="91440" tIns="45720" rIns="91440" bIns="45720"/>
          <a:lstStyle>
            <a:lvl1pPr marL="0" indent="0" algn="ctr">
              <a:lnSpc>
                <a:spcPct val="100000"/>
              </a:lnSpc>
              <a:spcBef>
                <a:spcPts val="0"/>
              </a:spcBef>
              <a:spcAft>
                <a:spcPts val="0"/>
              </a:spcAft>
              <a:buFont typeface="Arial" panose="020B0604020202020204" pitchFamily="34" charset="0"/>
              <a:buNone/>
              <a:defRPr lang="en-US" sz="900">
                <a:solidFill>
                  <a:schemeClr val="bg2"/>
                </a:solidFill>
                <a:effectLst/>
              </a:defRPr>
            </a:lvl1pPr>
            <a:lvl2pPr marL="0" indent="0" algn="ctr">
              <a:lnSpc>
                <a:spcPct val="100000"/>
              </a:lnSpc>
              <a:spcBef>
                <a:spcPts val="0"/>
              </a:spcBef>
              <a:spcAft>
                <a:spcPts val="0"/>
              </a:spcAft>
              <a:buNone/>
              <a:defRPr sz="800">
                <a:solidFill>
                  <a:schemeClr val="accent1"/>
                </a:solidFill>
              </a:defRPr>
            </a:lvl2pPr>
            <a:lvl3pPr marL="0" indent="0" algn="ctr">
              <a:lnSpc>
                <a:spcPct val="100000"/>
              </a:lnSpc>
              <a:spcBef>
                <a:spcPts val="0"/>
              </a:spcBef>
              <a:spcAft>
                <a:spcPts val="0"/>
              </a:spcAft>
              <a:buNone/>
              <a:defRPr sz="800">
                <a:solidFill>
                  <a:schemeClr val="accent1"/>
                </a:solidFill>
              </a:defRPr>
            </a:lvl3pPr>
            <a:lvl4pPr marL="0" indent="0" algn="ctr">
              <a:lnSpc>
                <a:spcPct val="100000"/>
              </a:lnSpc>
              <a:spcBef>
                <a:spcPts val="0"/>
              </a:spcBef>
              <a:spcAft>
                <a:spcPts val="0"/>
              </a:spcAft>
              <a:buNone/>
              <a:defRPr sz="800">
                <a:solidFill>
                  <a:schemeClr val="accent1"/>
                </a:solidFill>
              </a:defRPr>
            </a:lvl4pPr>
            <a:lvl5pPr marL="0" indent="0" algn="ctr">
              <a:lnSpc>
                <a:spcPct val="100000"/>
              </a:lnSpc>
              <a:spcBef>
                <a:spcPts val="0"/>
              </a:spcBef>
              <a:spcAft>
                <a:spcPts val="0"/>
              </a:spcAft>
              <a:buNone/>
              <a:defRPr sz="800">
                <a:solidFill>
                  <a:schemeClr val="accent1"/>
                </a:solidFill>
              </a:defRPr>
            </a:lvl5pPr>
          </a:lstStyle>
          <a:p>
            <a:pPr lvl="0"/>
            <a:r>
              <a:rPr lang="en-US" sz="900" dirty="0">
                <a:effectLst/>
                <a:latin typeface="Verdana" panose="020B0604030504040204" pitchFamily="34" charset="0"/>
                <a:ea typeface="Calibri" panose="020F0502020204030204" pitchFamily="34" charset="0"/>
                <a:cs typeface="Calibri" panose="020F0502020204030204" pitchFamily="34" charset="0"/>
              </a:rPr>
              <a:t>This is a placeholder for trademark and copyright language. </a:t>
            </a:r>
            <a:br>
              <a:rPr lang="en-US" sz="900" dirty="0">
                <a:effectLst/>
                <a:latin typeface="Verdana" panose="020B0604030504040204" pitchFamily="34" charset="0"/>
                <a:ea typeface="Calibri" panose="020F0502020204030204" pitchFamily="34" charset="0"/>
                <a:cs typeface="Calibri" panose="020F0502020204030204" pitchFamily="34" charset="0"/>
              </a:rPr>
            </a:br>
            <a:r>
              <a:rPr lang="en-US" sz="900" dirty="0">
                <a:effectLst/>
                <a:latin typeface="Verdana" panose="020B0604030504040204" pitchFamily="34" charset="0"/>
                <a:ea typeface="Calibri" panose="020F0502020204030204" pitchFamily="34" charset="0"/>
                <a:cs typeface="Calibri" panose="020F0502020204030204" pitchFamily="34" charset="0"/>
              </a:rPr>
              <a:t>E.g. “Merck, the vibrant M are trademarks of Merck </a:t>
            </a:r>
            <a:r>
              <a:rPr lang="en-US" sz="900" dirty="0" err="1">
                <a:effectLst/>
                <a:latin typeface="Verdana" panose="020B0604030504040204" pitchFamily="34" charset="0"/>
                <a:ea typeface="Calibri" panose="020F0502020204030204" pitchFamily="34" charset="0"/>
                <a:cs typeface="Calibri" panose="020F0502020204030204" pitchFamily="34" charset="0"/>
              </a:rPr>
              <a:t>KGaA</a:t>
            </a:r>
            <a:r>
              <a:rPr lang="en-US" sz="900" dirty="0">
                <a:effectLst/>
                <a:latin typeface="Verdana" panose="020B0604030504040204" pitchFamily="34" charset="0"/>
                <a:ea typeface="Calibri" panose="020F0502020204030204" pitchFamily="34" charset="0"/>
                <a:cs typeface="Calibri" panose="020F0502020204030204" pitchFamily="34" charset="0"/>
              </a:rPr>
              <a:t>, Darmstadt, Germany or its affiliates.</a:t>
            </a:r>
            <a:br>
              <a:rPr lang="en-US" sz="900" dirty="0">
                <a:effectLst/>
                <a:latin typeface="Verdana" panose="020B0604030504040204" pitchFamily="34" charset="0"/>
                <a:ea typeface="Calibri" panose="020F0502020204030204" pitchFamily="34" charset="0"/>
                <a:cs typeface="Calibri" panose="020F0502020204030204" pitchFamily="34" charset="0"/>
              </a:rPr>
            </a:br>
            <a:r>
              <a:rPr lang="en-US" sz="900" dirty="0">
                <a:effectLst/>
                <a:latin typeface="Verdana" panose="020B0604030504040204" pitchFamily="34" charset="0"/>
                <a:ea typeface="Calibri" panose="020F0502020204030204" pitchFamily="34" charset="0"/>
                <a:cs typeface="Calibri" panose="020F0502020204030204" pitchFamily="34" charset="0"/>
              </a:rPr>
              <a:t>All other trademarks are the property of their respective owners.”</a:t>
            </a:r>
          </a:p>
          <a:p>
            <a:pPr lvl="0"/>
            <a:br>
              <a:rPr lang="en-US" sz="900" dirty="0">
                <a:effectLst/>
                <a:latin typeface="Verdana" panose="020B0604030504040204" pitchFamily="34" charset="0"/>
                <a:ea typeface="Calibri" panose="020F0502020204030204" pitchFamily="34" charset="0"/>
                <a:cs typeface="Calibri" panose="020F0502020204030204" pitchFamily="34" charset="0"/>
              </a:rPr>
            </a:br>
            <a:endParaRPr lang="en-US" dirty="0"/>
          </a:p>
        </p:txBody>
      </p:sp>
      <p:pic>
        <p:nvPicPr>
          <p:cNvPr id="9" name="Grafik 8">
            <a:extLst>
              <a:ext uri="{FF2B5EF4-FFF2-40B4-BE49-F238E27FC236}">
                <a16:creationId xmlns:a16="http://schemas.microsoft.com/office/drawing/2014/main" id="{75595DEA-FF9B-FF32-8816-FE4019C1A5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23156" y="2394451"/>
            <a:ext cx="4168997" cy="2109492"/>
          </a:xfrm>
          <a:prstGeom prst="rect">
            <a:avLst/>
          </a:prstGeom>
        </p:spPr>
      </p:pic>
    </p:spTree>
    <p:extLst>
      <p:ext uri="{BB962C8B-B14F-4D97-AF65-F5344CB8AC3E}">
        <p14:creationId xmlns:p14="http://schemas.microsoft.com/office/powerpoint/2010/main" val="1138831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bg2"/>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dirty="0"/>
              <a:t>Insert your agenda points here. Use the button “increase list level” to add </a:t>
            </a:r>
            <a:r>
              <a:rPr lang="en-US" dirty="0" err="1"/>
              <a:t>subitems</a:t>
            </a:r>
            <a:r>
              <a:rPr lang="en-US" dirty="0"/>
              <a:t>.</a:t>
            </a:r>
            <a:br>
              <a:rPr lang="en-US" dirty="0"/>
            </a:br>
            <a:r>
              <a:rPr lang="en-US" dirty="0"/>
              <a:t>You can find other agenda designs within the slide library.</a:t>
            </a:r>
          </a:p>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3" name="Title 2"/>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
        <p:nvSpPr>
          <p:cNvPr id="4" name="Fußzeilenplatzhalter 3">
            <a:extLst>
              <a:ext uri="{FF2B5EF4-FFF2-40B4-BE49-F238E27FC236}">
                <a16:creationId xmlns:a16="http://schemas.microsoft.com/office/drawing/2014/main" id="{5F934EA1-1883-4D38-9FDC-7B4EE39EA964}"/>
              </a:ext>
            </a:extLst>
          </p:cNvPr>
          <p:cNvSpPr>
            <a:spLocks noGrp="1"/>
          </p:cNvSpPr>
          <p:nvPr>
            <p:ph type="ftr" sz="quarter" idx="15"/>
          </p:nvPr>
        </p:nvSpPr>
        <p:spPr bwMode="gray"/>
        <p:txBody>
          <a:bodyPr/>
          <a:lstStyle/>
          <a:p>
            <a:r>
              <a:rPr lang="en-US" dirty="0"/>
              <a:t>Title of Presentation | DD.MM.YYYY</a:t>
            </a:r>
          </a:p>
        </p:txBody>
      </p:sp>
      <p:sp>
        <p:nvSpPr>
          <p:cNvPr id="6" name="Foliennummernplatzhalter 5">
            <a:extLst>
              <a:ext uri="{FF2B5EF4-FFF2-40B4-BE49-F238E27FC236}">
                <a16:creationId xmlns:a16="http://schemas.microsoft.com/office/drawing/2014/main" id="{A9116324-0C1D-439A-912E-27AE05A10F32}"/>
              </a:ext>
            </a:extLst>
          </p:cNvPr>
          <p:cNvSpPr>
            <a:spLocks noGrp="1"/>
          </p:cNvSpPr>
          <p:nvPr>
            <p:ph type="sldNum" sz="quarter" idx="16"/>
          </p:nvPr>
        </p:nvSpPr>
        <p:spPr bwMode="gray"/>
        <p:txBody>
          <a:bodyPr/>
          <a:lstStyle/>
          <a:p>
            <a:fld id="{FD5E7EB4-4CDF-47BB-AF16-07782904B863}" type="slidenum">
              <a:rPr lang="en-US"/>
              <a:pPr/>
              <a:t>‹Nr.›</a:t>
            </a:fld>
            <a:endParaRPr lang="en-US" dirty="0"/>
          </a:p>
        </p:txBody>
      </p:sp>
    </p:spTree>
    <p:extLst>
      <p:ext uri="{BB962C8B-B14F-4D97-AF65-F5344CB8AC3E}">
        <p14:creationId xmlns:p14="http://schemas.microsoft.com/office/powerpoint/2010/main" val="35877566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dirty="0"/>
              <a:t>Insert slide title here (max. 2 lines | max. 1 line with Action Title)</a:t>
            </a:r>
          </a:p>
        </p:txBody>
      </p:sp>
      <p:sp>
        <p:nvSpPr>
          <p:cNvPr id="2" name="Fußzeilenplatzhalter 1">
            <a:extLst>
              <a:ext uri="{FF2B5EF4-FFF2-40B4-BE49-F238E27FC236}">
                <a16:creationId xmlns:a16="http://schemas.microsoft.com/office/drawing/2014/main" id="{2AB8F34D-A5C0-4BC9-B0F3-11856D9ED02E}"/>
              </a:ext>
            </a:extLst>
          </p:cNvPr>
          <p:cNvSpPr>
            <a:spLocks noGrp="1"/>
          </p:cNvSpPr>
          <p:nvPr>
            <p:ph type="ftr" sz="quarter" idx="15"/>
          </p:nvPr>
        </p:nvSpPr>
        <p:spPr bwMode="gray"/>
        <p:txBody>
          <a:bodyPr/>
          <a:lstStyle/>
          <a:p>
            <a:r>
              <a:rPr lang="en-US" dirty="0"/>
              <a:t>Title of Presentation | DD.MM.YYYY</a:t>
            </a:r>
          </a:p>
        </p:txBody>
      </p:sp>
      <p:sp>
        <p:nvSpPr>
          <p:cNvPr id="3" name="Foliennummernplatzhalter 2">
            <a:extLst>
              <a:ext uri="{FF2B5EF4-FFF2-40B4-BE49-F238E27FC236}">
                <a16:creationId xmlns:a16="http://schemas.microsoft.com/office/drawing/2014/main" id="{C962AE53-FF41-4032-9C92-554890CB3881}"/>
              </a:ext>
            </a:extLst>
          </p:cNvPr>
          <p:cNvSpPr>
            <a:spLocks noGrp="1"/>
          </p:cNvSpPr>
          <p:nvPr>
            <p:ph type="sldNum" sz="quarter" idx="16"/>
          </p:nvPr>
        </p:nvSpPr>
        <p:spPr bwMode="gray"/>
        <p:txBody>
          <a:bodyPr/>
          <a:lstStyle/>
          <a:p>
            <a:fld id="{FD5E7EB4-4CDF-47BB-AF16-07782904B863}" type="slidenum">
              <a:rPr lang="en-US"/>
              <a:pPr/>
              <a:t>‹Nr.›</a:t>
            </a:fld>
            <a:endParaRPr lang="en-US" dirty="0"/>
          </a:p>
        </p:txBody>
      </p:sp>
    </p:spTree>
    <p:extLst>
      <p:ext uri="{BB962C8B-B14F-4D97-AF65-F5344CB8AC3E}">
        <p14:creationId xmlns:p14="http://schemas.microsoft.com/office/powerpoint/2010/main" val="37964248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bg2"/>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a:t>Insert your agenda points here. Use the button “increase list level” to add subitems.</a:t>
            </a:r>
            <a:br>
              <a:rPr lang="en-US"/>
            </a:br>
            <a:r>
              <a:rPr lang="en-US"/>
              <a:t>You can find other agenda designs within the slide library.</a:t>
            </a:r>
          </a:p>
          <a:p>
            <a:pPr lvl="0"/>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3" name="Title 2"/>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
        <p:nvSpPr>
          <p:cNvPr id="4" name="Fußzeilenplatzhalter 3">
            <a:extLst>
              <a:ext uri="{FF2B5EF4-FFF2-40B4-BE49-F238E27FC236}">
                <a16:creationId xmlns:a16="http://schemas.microsoft.com/office/drawing/2014/main" id="{5F934EA1-1883-4D38-9FDC-7B4EE39EA964}"/>
              </a:ext>
            </a:extLst>
          </p:cNvPr>
          <p:cNvSpPr>
            <a:spLocks noGrp="1"/>
          </p:cNvSpPr>
          <p:nvPr>
            <p:ph type="ftr" sz="quarter" idx="15"/>
          </p:nvPr>
        </p:nvSpPr>
        <p:spPr bwMode="gray"/>
        <p:txBody>
          <a:bodyPr/>
          <a:lstStyle/>
          <a:p>
            <a:endParaRPr lang="en-US"/>
          </a:p>
        </p:txBody>
      </p:sp>
      <p:sp>
        <p:nvSpPr>
          <p:cNvPr id="6" name="Foliennummernplatzhalter 5">
            <a:extLst>
              <a:ext uri="{FF2B5EF4-FFF2-40B4-BE49-F238E27FC236}">
                <a16:creationId xmlns:a16="http://schemas.microsoft.com/office/drawing/2014/main" id="{A9116324-0C1D-439A-912E-27AE05A10F32}"/>
              </a:ext>
            </a:extLst>
          </p:cNvPr>
          <p:cNvSpPr>
            <a:spLocks noGrp="1"/>
          </p:cNvSpPr>
          <p:nvPr>
            <p:ph type="sldNum" sz="quarter" idx="16"/>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67566110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2" name="Title 1"/>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
        <p:nvSpPr>
          <p:cNvPr id="3" name="Fußzeilenplatzhalter 2">
            <a:extLst>
              <a:ext uri="{FF2B5EF4-FFF2-40B4-BE49-F238E27FC236}">
                <a16:creationId xmlns:a16="http://schemas.microsoft.com/office/drawing/2014/main" id="{5DEF66B1-2B35-4F3D-8FA1-45C43C92981D}"/>
              </a:ext>
            </a:extLst>
          </p:cNvPr>
          <p:cNvSpPr>
            <a:spLocks noGrp="1"/>
          </p:cNvSpPr>
          <p:nvPr>
            <p:ph type="ftr" sz="quarter" idx="17"/>
          </p:nvPr>
        </p:nvSpPr>
        <p:spPr bwMode="gray"/>
        <p:txBody>
          <a:bodyPr/>
          <a:lstStyle/>
          <a:p>
            <a:r>
              <a:rPr lang="en-US" dirty="0"/>
              <a:t>Title of Presentation | DD.MM.YYYY</a:t>
            </a:r>
          </a:p>
        </p:txBody>
      </p:sp>
      <p:sp>
        <p:nvSpPr>
          <p:cNvPr id="4" name="Foliennummernplatzhalter 3">
            <a:extLst>
              <a:ext uri="{FF2B5EF4-FFF2-40B4-BE49-F238E27FC236}">
                <a16:creationId xmlns:a16="http://schemas.microsoft.com/office/drawing/2014/main" id="{6594110D-FB2C-4548-B1FA-4A7EB94F133E}"/>
              </a:ext>
            </a:extLst>
          </p:cNvPr>
          <p:cNvSpPr>
            <a:spLocks noGrp="1"/>
          </p:cNvSpPr>
          <p:nvPr>
            <p:ph type="sldNum" sz="quarter" idx="18"/>
          </p:nvPr>
        </p:nvSpPr>
        <p:spPr bwMode="gray"/>
        <p:txBody>
          <a:bodyPr/>
          <a:lstStyle/>
          <a:p>
            <a:fld id="{FD5E7EB4-4CDF-47BB-AF16-07782904B863}" type="slidenum">
              <a:rPr lang="en-US"/>
              <a:pPr/>
              <a:t>‹Nr.›</a:t>
            </a:fld>
            <a:endParaRPr lang="en-US" dirty="0"/>
          </a:p>
        </p:txBody>
      </p:sp>
    </p:spTree>
    <p:extLst>
      <p:ext uri="{BB962C8B-B14F-4D97-AF65-F5344CB8AC3E}">
        <p14:creationId xmlns:p14="http://schemas.microsoft.com/office/powerpoint/2010/main" val="414657810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1"/>
            <a:ext cx="10944225" cy="325952"/>
          </a:xfrm>
        </p:spPr>
        <p:txBody>
          <a:bodyPr/>
          <a:lstStyle/>
          <a:p>
            <a:r>
              <a:rPr lang="en-US" dirty="0"/>
              <a:t>Insert slide title here (max. 2 lines | max. 1 line with Action Title)</a:t>
            </a:r>
          </a:p>
        </p:txBody>
      </p:sp>
      <p:sp>
        <p:nvSpPr>
          <p:cNvPr id="2" name="Fußzeilenplatzhalter 1">
            <a:extLst>
              <a:ext uri="{FF2B5EF4-FFF2-40B4-BE49-F238E27FC236}">
                <a16:creationId xmlns:a16="http://schemas.microsoft.com/office/drawing/2014/main" id="{D1328EC7-157B-409E-AF0F-00B8B6EE2D12}"/>
              </a:ext>
            </a:extLst>
          </p:cNvPr>
          <p:cNvSpPr>
            <a:spLocks noGrp="1"/>
          </p:cNvSpPr>
          <p:nvPr>
            <p:ph type="ftr" sz="quarter" idx="21"/>
          </p:nvPr>
        </p:nvSpPr>
        <p:spPr bwMode="gray"/>
        <p:txBody>
          <a:bodyPr/>
          <a:lstStyle/>
          <a:p>
            <a:r>
              <a:rPr lang="en-US" dirty="0"/>
              <a:t>Title of Presentation | DD.MM.YYYY</a:t>
            </a:r>
          </a:p>
        </p:txBody>
      </p:sp>
      <p:sp>
        <p:nvSpPr>
          <p:cNvPr id="3" name="Foliennummernplatzhalter 2">
            <a:extLst>
              <a:ext uri="{FF2B5EF4-FFF2-40B4-BE49-F238E27FC236}">
                <a16:creationId xmlns:a16="http://schemas.microsoft.com/office/drawing/2014/main" id="{82B2B86B-BA50-4AE8-98E0-0C5519E10E56}"/>
              </a:ext>
            </a:extLst>
          </p:cNvPr>
          <p:cNvSpPr>
            <a:spLocks noGrp="1"/>
          </p:cNvSpPr>
          <p:nvPr>
            <p:ph type="sldNum" sz="quarter" idx="22"/>
          </p:nvPr>
        </p:nvSpPr>
        <p:spPr bwMode="gray"/>
        <p:txBody>
          <a:bodyPr/>
          <a:lstStyle/>
          <a:p>
            <a:fld id="{FD5E7EB4-4CDF-47BB-AF16-07782904B863}" type="slidenum">
              <a:rPr lang="en-US"/>
              <a:pPr/>
              <a:t>‹Nr.›</a:t>
            </a:fld>
            <a:endParaRPr lang="en-US" dirty="0"/>
          </a:p>
        </p:txBody>
      </p:sp>
    </p:spTree>
    <p:extLst>
      <p:ext uri="{BB962C8B-B14F-4D97-AF65-F5344CB8AC3E}">
        <p14:creationId xmlns:p14="http://schemas.microsoft.com/office/powerpoint/2010/main" val="380246072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
        <p:nvSpPr>
          <p:cNvPr id="2" name="Fußzeilenplatzhalter 1">
            <a:extLst>
              <a:ext uri="{FF2B5EF4-FFF2-40B4-BE49-F238E27FC236}">
                <a16:creationId xmlns:a16="http://schemas.microsoft.com/office/drawing/2014/main" id="{DC1A3A0B-4241-4AC5-A07E-A9AC7CC4A1B1}"/>
              </a:ext>
            </a:extLst>
          </p:cNvPr>
          <p:cNvSpPr>
            <a:spLocks noGrp="1"/>
          </p:cNvSpPr>
          <p:nvPr>
            <p:ph type="ftr" sz="quarter" idx="14"/>
          </p:nvPr>
        </p:nvSpPr>
        <p:spPr bwMode="gray"/>
        <p:txBody>
          <a:bodyPr/>
          <a:lstStyle/>
          <a:p>
            <a:r>
              <a:rPr lang="en-US" dirty="0"/>
              <a:t>Title of Presentation | DD.MM.YYYY</a:t>
            </a:r>
          </a:p>
        </p:txBody>
      </p:sp>
      <p:sp>
        <p:nvSpPr>
          <p:cNvPr id="3" name="Foliennummernplatzhalter 2">
            <a:extLst>
              <a:ext uri="{FF2B5EF4-FFF2-40B4-BE49-F238E27FC236}">
                <a16:creationId xmlns:a16="http://schemas.microsoft.com/office/drawing/2014/main" id="{96E51C11-1DC2-48EC-9664-E7966335E18F}"/>
              </a:ext>
            </a:extLst>
          </p:cNvPr>
          <p:cNvSpPr>
            <a:spLocks noGrp="1"/>
          </p:cNvSpPr>
          <p:nvPr>
            <p:ph type="sldNum" sz="quarter" idx="15"/>
          </p:nvPr>
        </p:nvSpPr>
        <p:spPr bwMode="gray"/>
        <p:txBody>
          <a:bodyPr/>
          <a:lstStyle/>
          <a:p>
            <a:fld id="{FD5E7EB4-4CDF-47BB-AF16-07782904B863}" type="slidenum">
              <a:rPr lang="en-US"/>
              <a:pPr/>
              <a:t>‹Nr.›</a:t>
            </a:fld>
            <a:endParaRPr lang="en-US" dirty="0"/>
          </a:p>
        </p:txBody>
      </p:sp>
    </p:spTree>
    <p:extLst>
      <p:ext uri="{BB962C8B-B14F-4D97-AF65-F5344CB8AC3E}">
        <p14:creationId xmlns:p14="http://schemas.microsoft.com/office/powerpoint/2010/main" val="2663507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AEC351-0C14-4A78-B44F-22C808D9B959}"/>
              </a:ext>
            </a:extLst>
          </p:cNvPr>
          <p:cNvSpPr>
            <a:spLocks noGrp="1"/>
          </p:cNvSpPr>
          <p:nvPr>
            <p:ph type="sldNum" sz="quarter" idx="10"/>
          </p:nvPr>
        </p:nvSpPr>
        <p:spPr/>
        <p:txBody>
          <a:bodyPr/>
          <a:lstStyle/>
          <a:p>
            <a:fld id="{FD5E7EB4-4CDF-47BB-AF16-07782904B863}" type="slidenum">
              <a:rPr lang="en-US"/>
              <a:pPr/>
              <a:t>‹Nr.›</a:t>
            </a:fld>
            <a:endParaRPr lang="en-US" dirty="0"/>
          </a:p>
        </p:txBody>
      </p:sp>
      <p:sp>
        <p:nvSpPr>
          <p:cNvPr id="4" name="Fußzeilenplatzhalter 3">
            <a:extLst>
              <a:ext uri="{FF2B5EF4-FFF2-40B4-BE49-F238E27FC236}">
                <a16:creationId xmlns:a16="http://schemas.microsoft.com/office/drawing/2014/main" id="{37856D4E-A02F-49D4-A840-6137F62DE188}"/>
              </a:ext>
            </a:extLst>
          </p:cNvPr>
          <p:cNvSpPr>
            <a:spLocks noGrp="1"/>
          </p:cNvSpPr>
          <p:nvPr>
            <p:ph type="ftr" sz="quarter" idx="11"/>
          </p:nvPr>
        </p:nvSpPr>
        <p:spPr/>
        <p:txBody>
          <a:bodyPr/>
          <a:lstStyle/>
          <a:p>
            <a:r>
              <a:rPr lang="en-US" dirty="0"/>
              <a:t>Title of Presentation | DD.MM.YYYY</a:t>
            </a:r>
          </a:p>
        </p:txBody>
      </p:sp>
    </p:spTree>
    <p:extLst>
      <p:ext uri="{BB962C8B-B14F-4D97-AF65-F5344CB8AC3E}">
        <p14:creationId xmlns:p14="http://schemas.microsoft.com/office/powerpoint/2010/main" val="315476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F546BFA-11FA-4A75-AF85-C913ED1414AA}"/>
              </a:ext>
            </a:extLst>
          </p:cNvPr>
          <p:cNvSpPr>
            <a:spLocks noGrp="1"/>
          </p:cNvSpPr>
          <p:nvPr>
            <p:ph type="ftr" sz="quarter" idx="10"/>
          </p:nvPr>
        </p:nvSpPr>
        <p:spPr bwMode="gray"/>
        <p:txBody>
          <a:bodyPr/>
          <a:lstStyle/>
          <a:p>
            <a:r>
              <a:rPr lang="en-US"/>
              <a:t>Chart library organic cells</a:t>
            </a:r>
          </a:p>
        </p:txBody>
      </p:sp>
      <p:sp>
        <p:nvSpPr>
          <p:cNvPr id="5" name="Foliennummernplatzhalter 4">
            <a:extLst>
              <a:ext uri="{FF2B5EF4-FFF2-40B4-BE49-F238E27FC236}">
                <a16:creationId xmlns:a16="http://schemas.microsoft.com/office/drawing/2014/main" id="{0FA602A5-B6D5-4348-9CDC-85CBF065303A}"/>
              </a:ext>
            </a:extLst>
          </p:cNvPr>
          <p:cNvSpPr>
            <a:spLocks noGrp="1"/>
          </p:cNvSpPr>
          <p:nvPr>
            <p:ph type="sldNum" sz="quarter" idx="11"/>
          </p:nvPr>
        </p:nvSpPr>
        <p:spPr bwMode="gray"/>
        <p:txBody>
          <a:bodyPr/>
          <a:lstStyle/>
          <a:p>
            <a:fld id="{FD5E7EB4-4CDF-47BB-AF16-07782904B863}" type="slidenum">
              <a:rPr lang="en-US" smtClean="0"/>
              <a:pPr/>
              <a:t>‹Nr.›</a:t>
            </a:fld>
            <a:endParaRPr lang="en-US"/>
          </a:p>
        </p:txBody>
      </p:sp>
    </p:spTree>
    <p:extLst>
      <p:ext uri="{BB962C8B-B14F-4D97-AF65-F5344CB8AC3E}">
        <p14:creationId xmlns:p14="http://schemas.microsoft.com/office/powerpoint/2010/main" val="291290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mpty | Brand element">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bwMode="gray"/>
        <p:txBody>
          <a:bodyPr/>
          <a:lstStyle/>
          <a:p>
            <a:r>
              <a:rPr lang="en-US">
                <a:solidFill>
                  <a:srgbClr val="503291"/>
                </a:solidFill>
              </a:rPr>
              <a:t>Title of Presentation | DD.MM.YYYY</a:t>
            </a:r>
          </a:p>
        </p:txBody>
      </p:sp>
      <p:sp>
        <p:nvSpPr>
          <p:cNvPr id="3" name="Foliennummernplatzhalter 2"/>
          <p:cNvSpPr>
            <a:spLocks noGrp="1"/>
          </p:cNvSpPr>
          <p:nvPr>
            <p:ph type="sldNum" sz="quarter" idx="11"/>
          </p:nvPr>
        </p:nvSpPr>
        <p:spPr bwMode="gray"/>
        <p:txBody>
          <a:bodyPr/>
          <a:lstStyle/>
          <a:p>
            <a:fld id="{215533F2-C0B5-4315-85D8-5EA869B6EE8B}" type="slidenum">
              <a:rPr lang="en-US" smtClean="0">
                <a:solidFill>
                  <a:srgbClr val="503291"/>
                </a:solidFill>
              </a:rPr>
              <a:pPr/>
              <a:t>‹Nr.›</a:t>
            </a:fld>
            <a:endParaRPr lang="en-US">
              <a:solidFill>
                <a:srgbClr val="503291"/>
              </a:solidFill>
            </a:endParaRPr>
          </a:p>
        </p:txBody>
      </p:sp>
    </p:spTree>
    <p:extLst>
      <p:ext uri="{BB962C8B-B14F-4D97-AF65-F5344CB8AC3E}">
        <p14:creationId xmlns:p14="http://schemas.microsoft.com/office/powerpoint/2010/main" val="1322979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rand picture | 9">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43EDB74A-7A78-4BE2-91E3-0839DE61038A}"/>
              </a:ext>
            </a:extLst>
          </p:cNvPr>
          <p:cNvSpPr>
            <a:spLocks noGrp="1"/>
          </p:cNvSpPr>
          <p:nvPr>
            <p:ph type="pic" sz="quarter" idx="33" hasCustomPrompt="1"/>
          </p:nvPr>
        </p:nvSpPr>
        <p:spPr bwMode="gray">
          <a:xfrm>
            <a:off x="629958" y="436955"/>
            <a:ext cx="5695463" cy="6430569"/>
          </a:xfrm>
          <a:custGeom>
            <a:avLst/>
            <a:gdLst>
              <a:gd name="connsiteX0" fmla="*/ 1938537 w 5695463"/>
              <a:gd name="connsiteY0" fmla="*/ 88 h 6430569"/>
              <a:gd name="connsiteX1" fmla="*/ 2965164 w 5695463"/>
              <a:gd name="connsiteY1" fmla="*/ 152315 h 6430569"/>
              <a:gd name="connsiteX2" fmla="*/ 4750783 w 5695463"/>
              <a:gd name="connsiteY2" fmla="*/ 878587 h 6430569"/>
              <a:gd name="connsiteX3" fmla="*/ 5502650 w 5695463"/>
              <a:gd name="connsiteY3" fmla="*/ 3921885 h 6430569"/>
              <a:gd name="connsiteX4" fmla="*/ 5062841 w 5695463"/>
              <a:gd name="connsiteY4" fmla="*/ 5602781 h 6430569"/>
              <a:gd name="connsiteX5" fmla="*/ 4835698 w 5695463"/>
              <a:gd name="connsiteY5" fmla="*/ 6430568 h 6430569"/>
              <a:gd name="connsiteX6" fmla="*/ 358472 w 5695463"/>
              <a:gd name="connsiteY6" fmla="*/ 6430569 h 6430569"/>
              <a:gd name="connsiteX7" fmla="*/ 276156 w 5695463"/>
              <a:gd name="connsiteY7" fmla="*/ 5879214 h 6430569"/>
              <a:gd name="connsiteX8" fmla="*/ 99568 w 5695463"/>
              <a:gd name="connsiteY8" fmla="*/ 1177873 h 6430569"/>
              <a:gd name="connsiteX9" fmla="*/ 1938537 w 5695463"/>
              <a:gd name="connsiteY9" fmla="*/ 88 h 643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5463" h="6430569">
                <a:moveTo>
                  <a:pt x="1938537" y="88"/>
                </a:moveTo>
                <a:cubicBezTo>
                  <a:pt x="2314697" y="-2614"/>
                  <a:pt x="2681369" y="56392"/>
                  <a:pt x="2965164" y="152315"/>
                </a:cubicBezTo>
                <a:cubicBezTo>
                  <a:pt x="3457514" y="316549"/>
                  <a:pt x="4138389" y="609197"/>
                  <a:pt x="4750783" y="878587"/>
                </a:cubicBezTo>
                <a:cubicBezTo>
                  <a:pt x="5696410" y="1300088"/>
                  <a:pt x="5901322" y="2363877"/>
                  <a:pt x="5502650" y="3921885"/>
                </a:cubicBezTo>
                <a:cubicBezTo>
                  <a:pt x="5359886" y="4483534"/>
                  <a:pt x="5213655" y="5043818"/>
                  <a:pt x="5062841" y="5602781"/>
                </a:cubicBezTo>
                <a:lnTo>
                  <a:pt x="4835698" y="6430568"/>
                </a:lnTo>
                <a:lnTo>
                  <a:pt x="358472" y="6430569"/>
                </a:lnTo>
                <a:lnTo>
                  <a:pt x="276156" y="5879214"/>
                </a:lnTo>
                <a:cubicBezTo>
                  <a:pt x="34740" y="4185213"/>
                  <a:pt x="-106738" y="2491281"/>
                  <a:pt x="99568" y="1177873"/>
                </a:cubicBezTo>
                <a:cubicBezTo>
                  <a:pt x="237508" y="310637"/>
                  <a:pt x="1110984" y="6031"/>
                  <a:pt x="1938537" y="88"/>
                </a:cubicBezTo>
                <a:close/>
              </a:path>
            </a:pathLst>
          </a:custGeom>
          <a:solidFill>
            <a:schemeClr val="bg1">
              <a:lumMod val="95000"/>
            </a:schemeClr>
          </a:solidFill>
        </p:spPr>
        <p:txBody>
          <a:bodyPr wrap="square">
            <a:noAutofit/>
          </a:bodyPr>
          <a:lstStyle>
            <a:lvl1pPr>
              <a:defRPr/>
            </a:lvl1pPr>
          </a:lstStyle>
          <a:p>
            <a:r>
              <a:rPr lang="en-US"/>
              <a:t> </a:t>
            </a:r>
          </a:p>
        </p:txBody>
      </p:sp>
      <p:sp>
        <p:nvSpPr>
          <p:cNvPr id="2" name="Fußzeilenplatzhalter 1">
            <a:extLst>
              <a:ext uri="{FF2B5EF4-FFF2-40B4-BE49-F238E27FC236}">
                <a16:creationId xmlns:a16="http://schemas.microsoft.com/office/drawing/2014/main" id="{8940C047-5F17-45C5-B61E-F1301BFBEEB8}"/>
              </a:ext>
            </a:extLst>
          </p:cNvPr>
          <p:cNvSpPr>
            <a:spLocks noGrp="1"/>
          </p:cNvSpPr>
          <p:nvPr>
            <p:ph type="ftr" sz="quarter" idx="34"/>
          </p:nvPr>
        </p:nvSpPr>
        <p:spPr/>
        <p:txBody>
          <a:bodyPr/>
          <a:lstStyle/>
          <a:p>
            <a:r>
              <a:rPr lang="en-US"/>
              <a:t>Chart library organic cells</a:t>
            </a:r>
          </a:p>
        </p:txBody>
      </p:sp>
      <p:sp>
        <p:nvSpPr>
          <p:cNvPr id="3" name="Foliennummernplatzhalter 2">
            <a:extLst>
              <a:ext uri="{FF2B5EF4-FFF2-40B4-BE49-F238E27FC236}">
                <a16:creationId xmlns:a16="http://schemas.microsoft.com/office/drawing/2014/main" id="{67A7F71E-E5A4-4864-A946-0089024B6202}"/>
              </a:ext>
            </a:extLst>
          </p:cNvPr>
          <p:cNvSpPr>
            <a:spLocks noGrp="1"/>
          </p:cNvSpPr>
          <p:nvPr>
            <p:ph type="sldNum" sz="quarter" idx="35"/>
          </p:nvPr>
        </p:nvSpPr>
        <p:spPr/>
        <p:txBody>
          <a:bodyPr/>
          <a:lstStyle/>
          <a:p>
            <a:fld id="{FD5E7EB4-4CDF-47BB-AF16-07782904B863}" type="slidenum">
              <a:rPr lang="en-US" smtClean="0"/>
              <a:pPr/>
              <a:t>‹Nr.›</a:t>
            </a:fld>
            <a:endParaRPr lang="en-US"/>
          </a:p>
        </p:txBody>
      </p:sp>
      <p:sp>
        <p:nvSpPr>
          <p:cNvPr id="5" name="MIO_VALID_LAYOUT"/>
          <p:cNvSpPr/>
          <p:nvPr userDrawn="1"/>
        </p:nvSpPr>
        <p:spPr bwMode="gray">
          <a:xfrm>
            <a:off x="11856640" y="6597171"/>
            <a:ext cx="335360" cy="260829"/>
          </a:xfrm>
          <a:prstGeom prst="rect">
            <a:avLst/>
          </a:prstGeom>
          <a:no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a:solidFill>
                <a:srgbClr val="FFFFFF"/>
              </a:solidFill>
              <a:latin typeface="Verdana"/>
            </a:endParaRPr>
          </a:p>
        </p:txBody>
      </p:sp>
    </p:spTree>
    <p:extLst>
      <p:ext uri="{BB962C8B-B14F-4D97-AF65-F5344CB8AC3E}">
        <p14:creationId xmlns:p14="http://schemas.microsoft.com/office/powerpoint/2010/main" val="33044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A6A3DC-FDEA-4382-8493-321E8A9AA8F0}"/>
              </a:ext>
            </a:extLst>
          </p:cNvPr>
          <p:cNvSpPr>
            <a:spLocks noGrp="1"/>
          </p:cNvSpPr>
          <p:nvPr>
            <p:ph type="sldNum" sz="quarter" idx="10"/>
          </p:nvPr>
        </p:nvSpPr>
        <p:spPr/>
        <p:txBody>
          <a:bodyPr/>
          <a:lstStyle/>
          <a:p>
            <a:fld id="{FD5E7EB4-4CDF-47BB-AF16-07782904B863}" type="slidenum">
              <a:rPr lang="en-US" smtClean="0"/>
              <a:pPr/>
              <a:t>‹Nr.›</a:t>
            </a:fld>
            <a:endParaRPr lang="en-US" dirty="0"/>
          </a:p>
        </p:txBody>
      </p:sp>
      <p:sp>
        <p:nvSpPr>
          <p:cNvPr id="4" name="Fußzeilenplatzhalter 3">
            <a:extLst>
              <a:ext uri="{FF2B5EF4-FFF2-40B4-BE49-F238E27FC236}">
                <a16:creationId xmlns:a16="http://schemas.microsoft.com/office/drawing/2014/main" id="{A0E66E2D-2081-4CBD-AB23-ED766CEA5513}"/>
              </a:ext>
            </a:extLst>
          </p:cNvPr>
          <p:cNvSpPr>
            <a:spLocks noGrp="1"/>
          </p:cNvSpPr>
          <p:nvPr>
            <p:ph type="ftr" sz="quarter" idx="11"/>
          </p:nvPr>
        </p:nvSpPr>
        <p:spPr/>
        <p:txBody>
          <a:bodyPr/>
          <a:lstStyle/>
          <a:p>
            <a:r>
              <a:rPr lang="en-US" dirty="0"/>
              <a:t>Sustainability | January 2021</a:t>
            </a:r>
          </a:p>
        </p:txBody>
      </p:sp>
    </p:spTree>
    <p:extLst>
      <p:ext uri="{BB962C8B-B14F-4D97-AF65-F5344CB8AC3E}">
        <p14:creationId xmlns:p14="http://schemas.microsoft.com/office/powerpoint/2010/main" val="3966752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Only Title with Elements">
    <p:bg bwMode="gray">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noProof="0"/>
              <a:t>Totals may not add up due to rounding</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FD5E7EB4-4CDF-47BB-AF16-07782904B863}" type="slidenum">
              <a:rPr lang="en-US" smtClean="0"/>
              <a:pPr/>
              <a:t>‹Nr.›</a:t>
            </a:fld>
            <a:endParaRPr lang="en-US"/>
          </a:p>
        </p:txBody>
      </p:sp>
      <p:sp>
        <p:nvSpPr>
          <p:cNvPr id="5" name="Title 4"/>
          <p:cNvSpPr>
            <a:spLocks noGrp="1"/>
          </p:cNvSpPr>
          <p:nvPr>
            <p:ph type="title" hasCustomPrompt="1"/>
          </p:nvPr>
        </p:nvSpPr>
        <p:spPr/>
        <p:txBody>
          <a:bodyPr/>
          <a:lstStyle/>
          <a:p>
            <a:r>
              <a:rPr lang="en-US"/>
              <a:t>Insert slide title here (max. 2 lines | max. 1 line with Action Title)</a:t>
            </a:r>
          </a:p>
        </p:txBody>
      </p:sp>
    </p:spTree>
    <p:extLst>
      <p:ext uri="{BB962C8B-B14F-4D97-AF65-F5344CB8AC3E}">
        <p14:creationId xmlns:p14="http://schemas.microsoft.com/office/powerpoint/2010/main" val="481435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Custom Layout">
    <p:bg>
      <p:bgPr>
        <a:solidFill>
          <a:srgbClr val="96D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8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2AB8F34D-A5C0-4BC9-B0F3-11856D9ED02E}"/>
              </a:ext>
            </a:extLst>
          </p:cNvPr>
          <p:cNvSpPr>
            <a:spLocks noGrp="1"/>
          </p:cNvSpPr>
          <p:nvPr>
            <p:ph type="ftr" sz="quarter" idx="15"/>
          </p:nvPr>
        </p:nvSpPr>
        <p:spPr bwMode="gray"/>
        <p:txBody>
          <a:bodyPr/>
          <a:lstStyle/>
          <a:p>
            <a:endParaRPr lang="en-US"/>
          </a:p>
        </p:txBody>
      </p:sp>
      <p:sp>
        <p:nvSpPr>
          <p:cNvPr id="3" name="Foliennummernplatzhalter 2">
            <a:extLst>
              <a:ext uri="{FF2B5EF4-FFF2-40B4-BE49-F238E27FC236}">
                <a16:creationId xmlns:a16="http://schemas.microsoft.com/office/drawing/2014/main" id="{C962AE53-FF41-4032-9C92-554890CB3881}"/>
              </a:ext>
            </a:extLst>
          </p:cNvPr>
          <p:cNvSpPr>
            <a:spLocks noGrp="1"/>
          </p:cNvSpPr>
          <p:nvPr>
            <p:ph type="sldNum" sz="quarter" idx="16"/>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101519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6">
    <p:bg>
      <p:bgPr>
        <a:solidFill>
          <a:schemeClr val="accent1"/>
        </a:solidFill>
        <a:effectLst/>
      </p:bgPr>
    </p:bg>
    <p:spTree>
      <p:nvGrpSpPr>
        <p:cNvPr id="1" name=""/>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DDF49D2A-7F8A-47A1-950A-3B59D882C40F}"/>
              </a:ext>
            </a:extLst>
          </p:cNvPr>
          <p:cNvSpPr>
            <a:spLocks noGrp="1"/>
          </p:cNvSpPr>
          <p:nvPr>
            <p:ph sz="quarter" idx="14" hasCustomPrompt="1"/>
          </p:nvPr>
        </p:nvSpPr>
        <p:spPr bwMode="gray">
          <a:xfrm>
            <a:off x="623887" y="1484313"/>
            <a:ext cx="10944226" cy="4537076"/>
          </a:xfrm>
          <a:prstGeom prst="rect">
            <a:avLst/>
          </a:prstGeo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solidFill>
                  <a:schemeClr val="tx2"/>
                </a:solidFill>
              </a:defRPr>
            </a:lvl1pPr>
            <a:lvl2pPr marL="180000" indent="-180000">
              <a:buClr>
                <a:schemeClr val="accent4"/>
              </a:buClr>
              <a:buFont typeface="Arial" panose="020B0604020202020204" pitchFamily="34" charset="0"/>
              <a:buChar char="•"/>
              <a:defRPr>
                <a:solidFill>
                  <a:schemeClr val="tx2"/>
                </a:solidFill>
              </a:defRPr>
            </a:lvl2pPr>
            <a:lvl3pPr marL="360000" indent="-180000">
              <a:buClr>
                <a:schemeClr val="tx2"/>
              </a:buClr>
              <a:buFont typeface="Arial" panose="020B0604020202020204" pitchFamily="34" charset="0"/>
              <a:buChar char="•"/>
              <a:defRPr>
                <a:solidFill>
                  <a:srgbClr val="96D7D2"/>
                </a:solidFill>
              </a:defRPr>
            </a:lvl3pPr>
            <a:lvl4pPr marL="538163" indent="-180000">
              <a:buClr>
                <a:schemeClr val="tx2"/>
              </a:buClr>
              <a:buFont typeface="Arial" panose="020B0604020202020204" pitchFamily="34" charset="0"/>
              <a:buChar char="•"/>
              <a:defRPr>
                <a:solidFill>
                  <a:srgbClr val="96D7D2"/>
                </a:solidFill>
              </a:defRPr>
            </a:lvl4pPr>
            <a:lvl5pPr marL="720725" indent="-180000">
              <a:buClr>
                <a:schemeClr val="tx2"/>
              </a:buClr>
              <a:buFont typeface="Arial" panose="020B0604020202020204" pitchFamily="34" charset="0"/>
              <a:buChar char="•"/>
              <a:defRPr>
                <a:solidFill>
                  <a:srgbClr val="96D7D2"/>
                </a:solidFill>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endParaRPr lang="en-US"/>
          </a:p>
          <a:p>
            <a:pPr lvl="0"/>
            <a:r>
              <a:rPr lang="en-US"/>
              <a:t>Click to edit Master text styles</a:t>
            </a:r>
          </a:p>
          <a:p>
            <a:pPr lvl="1"/>
            <a:r>
              <a:rPr lang="en-US"/>
              <a:t>Second level</a:t>
            </a:r>
          </a:p>
        </p:txBody>
      </p:sp>
      <p:sp>
        <p:nvSpPr>
          <p:cNvPr id="16" name="Title 3">
            <a:extLst>
              <a:ext uri="{FF2B5EF4-FFF2-40B4-BE49-F238E27FC236}">
                <a16:creationId xmlns:a16="http://schemas.microsoft.com/office/drawing/2014/main" id="{D3057B84-B43B-4330-91A5-75E75646594F}"/>
              </a:ext>
            </a:extLst>
          </p:cNvPr>
          <p:cNvSpPr>
            <a:spLocks noGrp="1"/>
          </p:cNvSpPr>
          <p:nvPr>
            <p:ph type="title" hasCustomPrompt="1"/>
            <p:custDataLst>
              <p:tags r:id="rId1"/>
            </p:custDataLst>
          </p:nvPr>
        </p:nvSpPr>
        <p:spPr bwMode="gray">
          <a:xfrm>
            <a:off x="623887" y="647700"/>
            <a:ext cx="10944225" cy="568084"/>
          </a:xfrm>
          <a:prstGeom prst="rect">
            <a:avLst/>
          </a:prstGeom>
        </p:spPr>
        <p:txBody>
          <a:bodyPr anchor="t" anchorCtr="0"/>
          <a:lstStyle>
            <a:lvl1pPr>
              <a:defRPr>
                <a:solidFill>
                  <a:srgbClr val="96D7D2"/>
                </a:solidFill>
              </a:defRPr>
            </a:lvl1pPr>
          </a:lstStyle>
          <a:p>
            <a:r>
              <a:rPr lang="en-US"/>
              <a:t>Insert slide title here (max. 2 lines)</a:t>
            </a:r>
          </a:p>
        </p:txBody>
      </p:sp>
    </p:spTree>
    <p:extLst>
      <p:ext uri="{BB962C8B-B14F-4D97-AF65-F5344CB8AC3E}">
        <p14:creationId xmlns:p14="http://schemas.microsoft.com/office/powerpoint/2010/main" val="13395680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2" name="Title 1"/>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
        <p:nvSpPr>
          <p:cNvPr id="3" name="Fußzeilenplatzhalter 2">
            <a:extLst>
              <a:ext uri="{FF2B5EF4-FFF2-40B4-BE49-F238E27FC236}">
                <a16:creationId xmlns:a16="http://schemas.microsoft.com/office/drawing/2014/main" id="{5DEF66B1-2B35-4F3D-8FA1-45C43C92981D}"/>
              </a:ext>
            </a:extLst>
          </p:cNvPr>
          <p:cNvSpPr>
            <a:spLocks noGrp="1"/>
          </p:cNvSpPr>
          <p:nvPr>
            <p:ph type="ftr" sz="quarter" idx="17"/>
          </p:nvPr>
        </p:nvSpPr>
        <p:spPr bwMode="gray"/>
        <p:txBody>
          <a:bodyPr/>
          <a:lstStyle/>
          <a:p>
            <a:endParaRPr lang="en-US"/>
          </a:p>
        </p:txBody>
      </p:sp>
      <p:sp>
        <p:nvSpPr>
          <p:cNvPr id="4" name="Foliennummernplatzhalter 3">
            <a:extLst>
              <a:ext uri="{FF2B5EF4-FFF2-40B4-BE49-F238E27FC236}">
                <a16:creationId xmlns:a16="http://schemas.microsoft.com/office/drawing/2014/main" id="{6594110D-FB2C-4548-B1FA-4A7EB94F133E}"/>
              </a:ext>
            </a:extLst>
          </p:cNvPr>
          <p:cNvSpPr>
            <a:spLocks noGrp="1"/>
          </p:cNvSpPr>
          <p:nvPr>
            <p:ph type="sldNum" sz="quarter" idx="18"/>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27981192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copytext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a:xfrm>
            <a:off x="623888" y="730801"/>
            <a:ext cx="10944225" cy="325952"/>
          </a:xfrm>
        </p:spPr>
        <p:txBody>
          <a:body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D1328EC7-157B-409E-AF0F-00B8B6EE2D12}"/>
              </a:ext>
            </a:extLst>
          </p:cNvPr>
          <p:cNvSpPr>
            <a:spLocks noGrp="1"/>
          </p:cNvSpPr>
          <p:nvPr>
            <p:ph type="ftr" sz="quarter" idx="21"/>
          </p:nvPr>
        </p:nvSpPr>
        <p:spPr bwMode="gray"/>
        <p:txBody>
          <a:bodyPr/>
          <a:lstStyle/>
          <a:p>
            <a:endParaRPr lang="en-US"/>
          </a:p>
        </p:txBody>
      </p:sp>
      <p:sp>
        <p:nvSpPr>
          <p:cNvPr id="3" name="Foliennummernplatzhalter 2">
            <a:extLst>
              <a:ext uri="{FF2B5EF4-FFF2-40B4-BE49-F238E27FC236}">
                <a16:creationId xmlns:a16="http://schemas.microsoft.com/office/drawing/2014/main" id="{82B2B86B-BA50-4AE8-98E0-0C5519E10E56}"/>
              </a:ext>
            </a:extLst>
          </p:cNvPr>
          <p:cNvSpPr>
            <a:spLocks noGrp="1"/>
          </p:cNvSpPr>
          <p:nvPr>
            <p:ph type="sldNum" sz="quarter" idx="22"/>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38952539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2" name="Fußzeilenplatzhalter 1">
            <a:extLst>
              <a:ext uri="{FF2B5EF4-FFF2-40B4-BE49-F238E27FC236}">
                <a16:creationId xmlns:a16="http://schemas.microsoft.com/office/drawing/2014/main" id="{DC1A3A0B-4241-4AC5-A07E-A9AC7CC4A1B1}"/>
              </a:ext>
            </a:extLst>
          </p:cNvPr>
          <p:cNvSpPr>
            <a:spLocks noGrp="1"/>
          </p:cNvSpPr>
          <p:nvPr>
            <p:ph type="ftr" sz="quarter" idx="14"/>
          </p:nvPr>
        </p:nvSpPr>
        <p:spPr bwMode="gray"/>
        <p:txBody>
          <a:bodyPr/>
          <a:lstStyle/>
          <a:p>
            <a:endParaRPr lang="en-US"/>
          </a:p>
        </p:txBody>
      </p:sp>
      <p:sp>
        <p:nvSpPr>
          <p:cNvPr id="3" name="Foliennummernplatzhalter 2">
            <a:extLst>
              <a:ext uri="{FF2B5EF4-FFF2-40B4-BE49-F238E27FC236}">
                <a16:creationId xmlns:a16="http://schemas.microsoft.com/office/drawing/2014/main" id="{96E51C11-1DC2-48EC-9664-E7966335E18F}"/>
              </a:ext>
            </a:extLst>
          </p:cNvPr>
          <p:cNvSpPr>
            <a:spLocks noGrp="1"/>
          </p:cNvSpPr>
          <p:nvPr>
            <p:ph type="sldNum" sz="quarter" idx="15"/>
          </p:nvPr>
        </p:nvSpPr>
        <p:spPr bwMode="gray"/>
        <p:txBody>
          <a:bodyPr/>
          <a:lstStyle/>
          <a:p>
            <a:fld id="{FD5E7EB4-4CDF-47BB-AF16-07782904B863}" type="slidenum">
              <a:rPr lang="en-US"/>
              <a:pPr/>
              <a:t>‹Nr.›</a:t>
            </a:fld>
            <a:endParaRPr lang="en-US"/>
          </a:p>
        </p:txBody>
      </p:sp>
    </p:spTree>
    <p:extLst>
      <p:ext uri="{BB962C8B-B14F-4D97-AF65-F5344CB8AC3E}">
        <p14:creationId xmlns:p14="http://schemas.microsoft.com/office/powerpoint/2010/main" val="294791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tags" Target="../tags/tag1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1.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oleObject" Target="../embeddings/oleObject1.bin"/><Relationship Id="rId10" Type="http://schemas.openxmlformats.org/officeDocument/2006/relationships/slideLayout" Target="../slideLayouts/slideLayout25.xml"/><Relationship Id="rId19" Type="http://schemas.openxmlformats.org/officeDocument/2006/relationships/tags" Target="../tags/tag1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39.xml"/><Relationship Id="rId3" Type="http://schemas.openxmlformats.org/officeDocument/2006/relationships/slideLayout" Target="../slideLayouts/slideLayout35.xml"/><Relationship Id="rId21" Type="http://schemas.openxmlformats.org/officeDocument/2006/relationships/oleObject" Target="../embeddings/oleObject1.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ags" Target="../tags/tag38.xml"/><Relationship Id="rId2" Type="http://schemas.openxmlformats.org/officeDocument/2006/relationships/slideLayout" Target="../slideLayouts/slideLayout34.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tags" Target="../tags/tag40.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ags" Target="../tags/tag51.xml"/><Relationship Id="rId3" Type="http://schemas.openxmlformats.org/officeDocument/2006/relationships/slideLayout" Target="../slideLayouts/slideLayout49.xml"/><Relationship Id="rId21" Type="http://schemas.openxmlformats.org/officeDocument/2006/relationships/oleObject" Target="../embeddings/oleObject1.bin"/><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50.xml"/><Relationship Id="rId2" Type="http://schemas.openxmlformats.org/officeDocument/2006/relationships/slideLayout" Target="../slideLayouts/slideLayout48.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19" Type="http://schemas.openxmlformats.org/officeDocument/2006/relationships/tags" Target="../tags/tag52.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353" imgH="353" progId="TCLayout.ActiveDocument.1">
                  <p:embed/>
                </p:oleObj>
              </mc:Choice>
              <mc:Fallback>
                <p:oleObj name="think-cell Slide" r:id="rId22" imgW="353" imgH="353"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p:cNvSpPr/>
          <p:nvPr userDrawn="1">
            <p:custDataLst>
              <p:tags r:id="rId18"/>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a:pPr/>
              <a:t>‹Nr.›</a:t>
            </a:fld>
            <a:endParaRPr lang="en-US"/>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a:t>Insert slide title here (max. 2 lines | max. 1 line with Action Title)</a:t>
            </a:r>
          </a:p>
        </p:txBody>
      </p:sp>
      <p:grpSp>
        <p:nvGrpSpPr>
          <p:cNvPr id="7" name="Logo Merck"/>
          <p:cNvGrpSpPr>
            <a:grpSpLocks noChangeAspect="1"/>
          </p:cNvGrpSpPr>
          <p:nvPr userDrawn="1">
            <p:custDataLst>
              <p:tags r:id="rId19"/>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empower - DO NOT DELETE!!!"/>
          <p:cNvSpPr/>
          <p:nvPr userDrawn="1">
            <p:custDataLst>
              <p:tags r:id="rId20"/>
            </p:custDataLst>
          </p:nvPr>
        </p:nvSpPr>
        <p:spPr bwMode="gray">
          <a:xfrm>
            <a:off x="-63500" y="-6350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5" name="empower - DO NOT DELETE!!!" hidden="1"/>
          <p:cNvSpPr/>
          <p:nvPr userDrawn="1">
            <p:custDataLst>
              <p:tags r:id="rId21"/>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Tree>
    <p:extLst>
      <p:ext uri="{BB962C8B-B14F-4D97-AF65-F5344CB8AC3E}">
        <p14:creationId xmlns:p14="http://schemas.microsoft.com/office/powerpoint/2010/main" val="136355735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sldNum="0" hdr="0" ftr="0" dt="0"/>
  <p:txStyles>
    <p:title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353" imgH="353" progId="TCLayout.ActiveDocument.1">
                  <p:embed/>
                </p:oleObj>
              </mc:Choice>
              <mc:Fallback>
                <p:oleObj name="think-cell Slide" r:id="rId23" imgW="353" imgH="353" progId="TCLayout.ActiveDocument.1">
                  <p:embed/>
                  <p:pic>
                    <p:nvPicPr>
                      <p:cNvPr id="2" name="Object 1"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65" name="empower - DO NOT DELETE!!!"/>
          <p:cNvSpPr/>
          <p:nvPr userDrawn="1">
            <p:custDataLst>
              <p:tags r:id="rId20"/>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a:t>Insert slide title here (max. 2 lines | max. 1 line with Action Title)</a:t>
            </a:r>
          </a:p>
        </p:txBody>
      </p:sp>
      <p:sp>
        <p:nvSpPr>
          <p:cNvPr id="5" name="empower - DO NOT DELETE!!!" hidden="1"/>
          <p:cNvSpPr/>
          <p:nvPr userDrawn="1">
            <p:custDataLst>
              <p:tags r:id="rId21"/>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grpSp>
        <p:nvGrpSpPr>
          <p:cNvPr id="6" name="Group 5">
            <a:extLst>
              <a:ext uri="{FF2B5EF4-FFF2-40B4-BE49-F238E27FC236}">
                <a16:creationId xmlns:a16="http://schemas.microsoft.com/office/drawing/2014/main" id="{1C2316FA-0129-AC1F-F579-130B2C39B386}"/>
              </a:ext>
            </a:extLst>
          </p:cNvPr>
          <p:cNvGrpSpPr>
            <a:grpSpLocks noChangeAspect="1"/>
          </p:cNvGrpSpPr>
          <p:nvPr userDrawn="1">
            <p:custDataLst>
              <p:tags r:id="rId22"/>
            </p:custDataLst>
          </p:nvPr>
        </p:nvGrpSpPr>
        <p:grpSpPr bwMode="gray">
          <a:xfrm>
            <a:off x="10539522" y="6440320"/>
            <a:ext cx="1028592" cy="162000"/>
            <a:chOff x="-4548188" y="3063875"/>
            <a:chExt cx="2741613" cy="431800"/>
          </a:xfrm>
          <a:solidFill>
            <a:schemeClr val="bg2"/>
          </a:solidFill>
        </p:grpSpPr>
        <p:sp>
          <p:nvSpPr>
            <p:cNvPr id="68" name="Freeform 9">
              <a:extLst>
                <a:ext uri="{FF2B5EF4-FFF2-40B4-BE49-F238E27FC236}">
                  <a16:creationId xmlns:a16="http://schemas.microsoft.com/office/drawing/2014/main" id="{18A80CCD-82B5-3DFF-C015-F78EB2735B9B}"/>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3">
              <a:extLst>
                <a:ext uri="{FF2B5EF4-FFF2-40B4-BE49-F238E27FC236}">
                  <a16:creationId xmlns:a16="http://schemas.microsoft.com/office/drawing/2014/main" id="{379FD0FC-B3A2-E746-6F42-37F6C8E9B489}"/>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a:extLst>
                <a:ext uri="{FF2B5EF4-FFF2-40B4-BE49-F238E27FC236}">
                  <a16:creationId xmlns:a16="http://schemas.microsoft.com/office/drawing/2014/main" id="{A6358E08-A476-5FEF-8312-9B23A692A6E3}"/>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
              <a:extLst>
                <a:ext uri="{FF2B5EF4-FFF2-40B4-BE49-F238E27FC236}">
                  <a16:creationId xmlns:a16="http://schemas.microsoft.com/office/drawing/2014/main" id="{A76C3FC2-6843-ECE7-2646-34797BEC8CE4}"/>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a:extLst>
                <a:ext uri="{FF2B5EF4-FFF2-40B4-BE49-F238E27FC236}">
                  <a16:creationId xmlns:a16="http://schemas.microsoft.com/office/drawing/2014/main" id="{ADDCD5A1-D624-D577-62E6-23D0CD641508}"/>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429179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sldNum="0" hdr="0" ftr="0" dt="0"/>
  <p:txStyles>
    <p:titleStyle>
      <a:lvl1pPr algn="l" defTabSz="914400" rtl="0" eaLnBrk="1" latinLnBrk="0" hangingPunct="1">
        <a:lnSpc>
          <a:spcPct val="75000"/>
        </a:lnSpc>
        <a:spcBef>
          <a:spcPct val="0"/>
        </a:spcBef>
        <a:buNone/>
        <a:defRPr lang="de-DE" sz="2800" b="1" kern="1200" baseline="0" dirty="0">
          <a:solidFill>
            <a:srgbClr val="96D7D2"/>
          </a:solidFill>
          <a:latin typeface="Merck" panose="02060803030401040103" pitchFamily="18" charset="77"/>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rgbClr val="96D7D2"/>
        </a:buClr>
        <a:buFont typeface="Wingdings" panose="05000000000000000000" pitchFamily="2"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de-DE"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353" imgH="353" progId="TCLayout.ActiveDocument.1">
                  <p:embed/>
                </p:oleObj>
              </mc:Choice>
              <mc:Fallback>
                <p:oleObj name="think-cell Slide" r:id="rId21" imgW="353" imgH="353" progId="TCLayout.ActiveDocument.1">
                  <p:embed/>
                  <p:pic>
                    <p:nvPicPr>
                      <p:cNvPr id="2" name="Object 1" hidden="1"/>
                      <p:cNvPicPr/>
                      <p:nvPr/>
                    </p:nvPicPr>
                    <p:blipFill>
                      <a:blip r:embed="rId22"/>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p:cNvSpPr/>
          <p:nvPr userDrawn="1">
            <p:custDataLst>
              <p:tags r:id="rId17"/>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a:pPr/>
              <a:t>‹Nr.›</a:t>
            </a:fld>
            <a:endParaRPr lang="en-US"/>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a:t>Insert slide title here (max. 2 lines | max. 1 line with Action Title)</a:t>
            </a:r>
          </a:p>
        </p:txBody>
      </p:sp>
      <p:grpSp>
        <p:nvGrpSpPr>
          <p:cNvPr id="7" name="Logo Merck"/>
          <p:cNvGrpSpPr>
            <a:grpSpLocks noChangeAspect="1"/>
          </p:cNvGrpSpPr>
          <p:nvPr userDrawn="1">
            <p:custDataLst>
              <p:tags r:id="rId18"/>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empower - DO NOT DELETE!!!"/>
          <p:cNvSpPr/>
          <p:nvPr userDrawn="1">
            <p:custDataLst>
              <p:tags r:id="rId19"/>
            </p:custDataLst>
          </p:nvPr>
        </p:nvSpPr>
        <p:spPr bwMode="gray">
          <a:xfrm>
            <a:off x="-63500" y="-6350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5" name="empower - DO NOT DELETE!!!" hidden="1"/>
          <p:cNvSpPr/>
          <p:nvPr userDrawn="1">
            <p:custDataLst>
              <p:tags r:id="rId20"/>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Tree>
    <p:extLst>
      <p:ext uri="{BB962C8B-B14F-4D97-AF65-F5344CB8AC3E}">
        <p14:creationId xmlns:p14="http://schemas.microsoft.com/office/powerpoint/2010/main" val="66072724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ftr="0" dt="0"/>
  <p:txStyles>
    <p:title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accent3"/>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353" imgH="353" progId="TCLayout.ActiveDocument.1">
                  <p:embed/>
                </p:oleObj>
              </mc:Choice>
              <mc:Fallback>
                <p:oleObj name="think-cell Slide" r:id="rId21" imgW="353" imgH="353" progId="TCLayout.ActiveDocument.1">
                  <p:embed/>
                  <p:pic>
                    <p:nvPicPr>
                      <p:cNvPr id="2" name="Object 1" hidden="1"/>
                      <p:cNvPicPr/>
                      <p:nvPr/>
                    </p:nvPicPr>
                    <p:blipFill>
                      <a:blip r:embed="rId22"/>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p:cNvSpPr/>
          <p:nvPr userDrawn="1">
            <p:custDataLst>
              <p:tags r:id="rId17"/>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a:pPr/>
              <a:t>‹Nr.›</a:t>
            </a:fld>
            <a:endParaRPr lang="en-US" dirty="0"/>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Who We Are | Merck 2025</a:t>
            </a:r>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dirty="0"/>
              <a:t>Insert slide title here (max. 2 lines | max. 1 line with Action Title)</a:t>
            </a:r>
          </a:p>
        </p:txBody>
      </p:sp>
      <p:sp>
        <p:nvSpPr>
          <p:cNvPr id="3" name="empower - DO NOT DELETE!!!"/>
          <p:cNvSpPr/>
          <p:nvPr userDrawn="1">
            <p:custDataLst>
              <p:tags r:id="rId18"/>
            </p:custDataLst>
          </p:nvPr>
        </p:nvSpPr>
        <p:spPr bwMode="gray">
          <a:xfrm>
            <a:off x="-63500" y="-63500"/>
            <a:ext cx="0" cy="0"/>
          </a:xfrm>
          <a:prstGeom prst="ellipse">
            <a:avLst/>
          </a:prstGeom>
          <a:solidFill>
            <a:schemeClr val="accent1"/>
          </a:solidFill>
          <a:ln w="9525" cap="flat" cmpd="sng" algn="ctr">
            <a:noFill/>
            <a:prstDash val="solid"/>
          </a:ln>
          <a:effectLst/>
        </p:spPr>
        <p:txBody>
          <a:bodyPr rtlCol="0" anchor="ctr" anchorCtr="0"/>
          <a:lstStyle/>
          <a:p>
            <a:pPr marL="0" lvl="0" indent="0" algn="ctr">
              <a:spcBef>
                <a:spcPts val="300"/>
              </a:spcBef>
              <a:spcAft>
                <a:spcPts val="300"/>
              </a:spcAft>
              <a:buClr>
                <a:schemeClr val="bg1"/>
              </a:buClr>
              <a:buSzPct val="100000"/>
              <a:buFont typeface="Arial" panose="020B0604020202020204" pitchFamily="34" charset="0"/>
              <a:buNone/>
            </a:pPr>
            <a:endParaRPr lang="en-US" sz="1600" kern="0" dirty="0" err="1">
              <a:solidFill>
                <a:srgbClr val="FFFFFF"/>
              </a:solidFill>
              <a:latin typeface="Verdana"/>
            </a:endParaRPr>
          </a:p>
        </p:txBody>
      </p:sp>
      <p:sp>
        <p:nvSpPr>
          <p:cNvPr id="5" name="empower - DO NOT DELETE!!!" hidden="1"/>
          <p:cNvSpPr/>
          <p:nvPr userDrawn="1">
            <p:custDataLst>
              <p:tags r:id="rId19"/>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lvl="0" indent="0" algn="ctr">
              <a:spcBef>
                <a:spcPts val="300"/>
              </a:spcBef>
              <a:spcAft>
                <a:spcPts val="300"/>
              </a:spcAft>
              <a:buClr>
                <a:schemeClr val="bg1"/>
              </a:buClr>
              <a:buSzPct val="100000"/>
              <a:buFont typeface="Arial" panose="020B0604020202020204" pitchFamily="34" charset="0"/>
              <a:buNone/>
            </a:pPr>
            <a:endParaRPr lang="en-US" sz="1600" kern="0" dirty="0" err="1">
              <a:solidFill>
                <a:srgbClr val="FFFFFF"/>
              </a:solidFill>
              <a:latin typeface="Verdana"/>
            </a:endParaRPr>
          </a:p>
        </p:txBody>
      </p:sp>
      <p:grpSp>
        <p:nvGrpSpPr>
          <p:cNvPr id="6" name="Logo Merck">
            <a:extLst>
              <a:ext uri="{FF2B5EF4-FFF2-40B4-BE49-F238E27FC236}">
                <a16:creationId xmlns:a16="http://schemas.microsoft.com/office/drawing/2014/main" id="{840B8887-A973-C4DF-3127-B5174933C4E8}"/>
              </a:ext>
            </a:extLst>
          </p:cNvPr>
          <p:cNvGrpSpPr>
            <a:grpSpLocks noChangeAspect="1"/>
          </p:cNvGrpSpPr>
          <p:nvPr userDrawn="1">
            <p:custDataLst>
              <p:tags r:id="rId20"/>
            </p:custDataLst>
          </p:nvPr>
        </p:nvGrpSpPr>
        <p:grpSpPr bwMode="gray">
          <a:xfrm>
            <a:off x="10539522" y="6440320"/>
            <a:ext cx="1028592" cy="162000"/>
            <a:chOff x="-4548188" y="3063875"/>
            <a:chExt cx="2741613" cy="431800"/>
          </a:xfrm>
          <a:solidFill>
            <a:schemeClr val="accent4"/>
          </a:solidFill>
        </p:grpSpPr>
        <p:sp>
          <p:nvSpPr>
            <p:cNvPr id="68" name="Logo K">
              <a:extLst>
                <a:ext uri="{FF2B5EF4-FFF2-40B4-BE49-F238E27FC236}">
                  <a16:creationId xmlns:a16="http://schemas.microsoft.com/office/drawing/2014/main" id="{6E4D4656-000A-86FD-1768-62DB793585F2}"/>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9" name="Logo C">
              <a:extLst>
                <a:ext uri="{FF2B5EF4-FFF2-40B4-BE49-F238E27FC236}">
                  <a16:creationId xmlns:a16="http://schemas.microsoft.com/office/drawing/2014/main" id="{F80ED1F2-AA34-DA0D-2D64-6128ABC1DF8B}"/>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0" name="Logo R">
              <a:extLst>
                <a:ext uri="{FF2B5EF4-FFF2-40B4-BE49-F238E27FC236}">
                  <a16:creationId xmlns:a16="http://schemas.microsoft.com/office/drawing/2014/main" id="{9592E5E9-D31B-6FAD-F6EB-735314723C78}"/>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1" name="Logo E">
              <a:extLst>
                <a:ext uri="{FF2B5EF4-FFF2-40B4-BE49-F238E27FC236}">
                  <a16:creationId xmlns:a16="http://schemas.microsoft.com/office/drawing/2014/main" id="{188FA223-552F-0217-AB66-F7D15B941132}"/>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2" name="Logo M">
              <a:extLst>
                <a:ext uri="{FF2B5EF4-FFF2-40B4-BE49-F238E27FC236}">
                  <a16:creationId xmlns:a16="http://schemas.microsoft.com/office/drawing/2014/main" id="{F4E46C7B-C2F8-832A-4F51-823DDFE663A9}"/>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pSp>
    </p:spTree>
    <p:extLst>
      <p:ext uri="{BB962C8B-B14F-4D97-AF65-F5344CB8AC3E}">
        <p14:creationId xmlns:p14="http://schemas.microsoft.com/office/powerpoint/2010/main" val="303588997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4" r:id="rId8"/>
    <p:sldLayoutId id="2147483756" r:id="rId9"/>
    <p:sldLayoutId id="2147483757" r:id="rId10"/>
    <p:sldLayoutId id="2147483758" r:id="rId11"/>
    <p:sldLayoutId id="2147483759" r:id="rId12"/>
    <p:sldLayoutId id="2147483760" r:id="rId13"/>
    <p:sldLayoutId id="2147483761" r:id="rId14"/>
  </p:sldLayoutIdLst>
  <p:hf hdr="0" dt="0"/>
  <p:txStyles>
    <p:title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4.sv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3.png"/><Relationship Id="rId5" Type="http://schemas.openxmlformats.org/officeDocument/2006/relationships/notesSlide" Target="../notesSlides/notesSlide1.xml"/><Relationship Id="rId4"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1.svg"/><Relationship Id="rId5" Type="http://schemas.openxmlformats.org/officeDocument/2006/relationships/tags" Target="../tags/tag65.xml"/><Relationship Id="rId10" Type="http://schemas.openxmlformats.org/officeDocument/2006/relationships/image" Target="../media/image20.png"/><Relationship Id="rId4" Type="http://schemas.openxmlformats.org/officeDocument/2006/relationships/tags" Target="../tags/tag64.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0.xml"/><Relationship Id="rId7" Type="http://schemas.openxmlformats.org/officeDocument/2006/relationships/notesSlide" Target="../notesSlides/notesSlide3.xml"/><Relationship Id="rId12" Type="http://schemas.openxmlformats.org/officeDocument/2006/relationships/image" Target="../media/image21.sv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54.xml"/><Relationship Id="rId11" Type="http://schemas.openxmlformats.org/officeDocument/2006/relationships/image" Target="../media/image20.png"/><Relationship Id="rId5" Type="http://schemas.openxmlformats.org/officeDocument/2006/relationships/tags" Target="../tags/tag72.xml"/><Relationship Id="rId10" Type="http://schemas.openxmlformats.org/officeDocument/2006/relationships/image" Target="../media/image27.png"/><Relationship Id="rId4" Type="http://schemas.openxmlformats.org/officeDocument/2006/relationships/tags" Target="../tags/tag71.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75.xml"/><Relationship Id="rId7" Type="http://schemas.openxmlformats.org/officeDocument/2006/relationships/image" Target="../media/image28.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4.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hyperlink" Target="https://www.who.int/news-room/fact-sheets/detail/schistosomiasis"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32.sv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slideLayout" Target="../slideLayouts/slideLayout14.xml"/><Relationship Id="rId1" Type="http://schemas.openxmlformats.org/officeDocument/2006/relationships/tags" Target="../tags/tag81.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hyperlink" Target="https://mdigital-my.sharepoint.com/:x:/g/personal/m228270_one_merckgroup_com/EcFV-KF7fVNEhGQTGvaLuEgBJfbzkuCV1MgWZ-hajs4bKA?e=hby8jd" TargetMode="Externa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05DA5BD-AC02-5625-7E8E-9FF7B39B00C9}"/>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p:pic>
      <p:sp>
        <p:nvSpPr>
          <p:cNvPr id="4" name="Subtitle 3">
            <a:extLst>
              <a:ext uri="{FF2B5EF4-FFF2-40B4-BE49-F238E27FC236}">
                <a16:creationId xmlns:a16="http://schemas.microsoft.com/office/drawing/2014/main" id="{9354649C-FE08-BD14-A33A-174C7FAEEB0D}"/>
              </a:ext>
            </a:extLst>
          </p:cNvPr>
          <p:cNvSpPr>
            <a:spLocks noGrp="1"/>
          </p:cNvSpPr>
          <p:nvPr>
            <p:ph type="subTitle" idx="1"/>
          </p:nvPr>
        </p:nvSpPr>
        <p:spPr>
          <a:xfrm>
            <a:off x="6312024" y="3994242"/>
            <a:ext cx="5327407" cy="648000"/>
          </a:xfrm>
        </p:spPr>
        <p:txBody>
          <a:bodyPr/>
          <a:lstStyle/>
          <a:p>
            <a:endParaRPr lang="de-DE" sz="1400" dirty="0"/>
          </a:p>
          <a:p>
            <a:r>
              <a:rPr lang="de-DE" sz="1400" dirty="0"/>
              <a:t>Workshop, World Health Summit, 13 October 2025</a:t>
            </a:r>
          </a:p>
          <a:p>
            <a:r>
              <a:rPr lang="de-DE" sz="1800" dirty="0"/>
              <a:t>Johannes Waltz, Merck</a:t>
            </a:r>
          </a:p>
          <a:p>
            <a:endParaRPr lang="de-DE" sz="1400" dirty="0"/>
          </a:p>
          <a:p>
            <a:endParaRPr lang="fr-CH" dirty="0"/>
          </a:p>
        </p:txBody>
      </p:sp>
      <p:sp>
        <p:nvSpPr>
          <p:cNvPr id="5" name="Title 4">
            <a:extLst>
              <a:ext uri="{FF2B5EF4-FFF2-40B4-BE49-F238E27FC236}">
                <a16:creationId xmlns:a16="http://schemas.microsoft.com/office/drawing/2014/main" id="{A8E558A4-F6C2-10DB-16E3-21397138F80E}"/>
              </a:ext>
            </a:extLst>
          </p:cNvPr>
          <p:cNvSpPr>
            <a:spLocks noGrp="1"/>
          </p:cNvSpPr>
          <p:nvPr>
            <p:ph type="ctrTitle"/>
          </p:nvPr>
        </p:nvSpPr>
        <p:spPr>
          <a:xfrm>
            <a:off x="6312024" y="3068960"/>
            <a:ext cx="5687447" cy="1249282"/>
          </a:xfrm>
        </p:spPr>
        <p:txBody>
          <a:bodyPr/>
          <a:lstStyle/>
          <a:p>
            <a:r>
              <a:rPr lang="en-US" sz="3200" dirty="0"/>
              <a:t>The Future of Combatting Neglected Tropical Diseases</a:t>
            </a:r>
            <a:br>
              <a:rPr lang="en-US" sz="3200" dirty="0"/>
            </a:br>
            <a:br>
              <a:rPr lang="en-US" sz="1200" dirty="0"/>
            </a:br>
            <a:r>
              <a:rPr lang="en-US" sz="2000" b="1" dirty="0"/>
              <a:t>Innovative Financing and Shared Global Responsibility</a:t>
            </a:r>
            <a:br>
              <a:rPr lang="en-US" sz="2000" b="1" dirty="0"/>
            </a:br>
            <a:endParaRPr lang="en-US" sz="2000" b="1" dirty="0"/>
          </a:p>
        </p:txBody>
      </p:sp>
      <p:sp>
        <p:nvSpPr>
          <p:cNvPr id="6" name="Text Placeholder 5">
            <a:extLst>
              <a:ext uri="{FF2B5EF4-FFF2-40B4-BE49-F238E27FC236}">
                <a16:creationId xmlns:a16="http://schemas.microsoft.com/office/drawing/2014/main" id="{61AC53EB-983C-A074-3D59-1B4213121DDD}"/>
              </a:ext>
            </a:extLst>
          </p:cNvPr>
          <p:cNvSpPr>
            <a:spLocks noGrp="1"/>
          </p:cNvSpPr>
          <p:nvPr>
            <p:ph type="body" sz="quarter" idx="21"/>
          </p:nvPr>
        </p:nvSpPr>
        <p:spPr/>
        <p:txBody>
          <a:bodyPr/>
          <a:lstStyle/>
          <a:p>
            <a:endParaRPr lang="fr-CH"/>
          </a:p>
        </p:txBody>
      </p:sp>
    </p:spTree>
    <p:extLst>
      <p:ext uri="{BB962C8B-B14F-4D97-AF65-F5344CB8AC3E}">
        <p14:creationId xmlns:p14="http://schemas.microsoft.com/office/powerpoint/2010/main" val="334956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9D35D2-BD70-8255-9193-5BE8F3274BDF}"/>
              </a:ext>
            </a:extLst>
          </p:cNvPr>
          <p:cNvSpPr>
            <a:spLocks noGrp="1"/>
          </p:cNvSpPr>
          <p:nvPr>
            <p:ph sz="quarter" idx="14"/>
          </p:nvPr>
        </p:nvSpPr>
        <p:spPr>
          <a:xfrm>
            <a:off x="623888" y="1484313"/>
            <a:ext cx="10944227" cy="4608511"/>
          </a:xfrm>
        </p:spPr>
        <p:txBody>
          <a:bodyPr/>
          <a:lstStyle/>
          <a:p>
            <a:r>
              <a:rPr lang="en-US" dirty="0">
                <a:solidFill>
                  <a:srgbClr val="FFC832"/>
                </a:solidFill>
              </a:rPr>
              <a:t>Integration for NTDs involves combining NTD interventions with broader health systems, programs, and public services to improve efficiency, coverage, and sustainability. This includes linking NTD efforts with primary healthcare, immunization, WASH (water, sanitation, and hygiene), and vector control</a:t>
            </a:r>
          </a:p>
          <a:p>
            <a:endParaRPr lang="en-US" b="1" dirty="0">
              <a:solidFill>
                <a:srgbClr val="FFC832"/>
              </a:solidFill>
            </a:endParaRPr>
          </a:p>
          <a:p>
            <a:r>
              <a:rPr lang="en-US" b="1" dirty="0">
                <a:solidFill>
                  <a:srgbClr val="FFC832"/>
                </a:solidFill>
              </a:rPr>
              <a:t>Key Integration Strategies</a:t>
            </a:r>
          </a:p>
          <a:p>
            <a:r>
              <a:rPr lang="en-US" dirty="0">
                <a:solidFill>
                  <a:srgbClr val="FFC832"/>
                </a:solidFill>
              </a:rPr>
              <a:t>• Integrated Mass Drug Administration (MDA)</a:t>
            </a:r>
          </a:p>
          <a:p>
            <a:r>
              <a:rPr lang="en-US" dirty="0">
                <a:solidFill>
                  <a:srgbClr val="FFC832"/>
                </a:solidFill>
              </a:rPr>
              <a:t>• Linking with Primary Healthcare</a:t>
            </a:r>
          </a:p>
          <a:p>
            <a:r>
              <a:rPr lang="en-US" dirty="0">
                <a:solidFill>
                  <a:srgbClr val="FFC832"/>
                </a:solidFill>
              </a:rPr>
              <a:t>• WASH and NTDs</a:t>
            </a:r>
          </a:p>
          <a:p>
            <a:r>
              <a:rPr lang="en-US" dirty="0">
                <a:solidFill>
                  <a:srgbClr val="FFC832"/>
                </a:solidFill>
              </a:rPr>
              <a:t>• Vector Control Synergies</a:t>
            </a:r>
          </a:p>
          <a:p>
            <a:r>
              <a:rPr lang="en-US" dirty="0">
                <a:solidFill>
                  <a:srgbClr val="FFC832"/>
                </a:solidFill>
              </a:rPr>
              <a:t>• One Health Approach</a:t>
            </a:r>
          </a:p>
          <a:p>
            <a:r>
              <a:rPr lang="en-US" dirty="0">
                <a:solidFill>
                  <a:srgbClr val="FFC832"/>
                </a:solidFill>
              </a:rPr>
              <a:t>• Integration with Immunization Campaigns</a:t>
            </a:r>
          </a:p>
        </p:txBody>
      </p:sp>
      <p:sp>
        <p:nvSpPr>
          <p:cNvPr id="3" name="Text Placeholder 2">
            <a:extLst>
              <a:ext uri="{FF2B5EF4-FFF2-40B4-BE49-F238E27FC236}">
                <a16:creationId xmlns:a16="http://schemas.microsoft.com/office/drawing/2014/main" id="{44E3A101-0AA8-606A-D8F9-2C9D7CB6C8D4}"/>
              </a:ext>
            </a:extLst>
          </p:cNvPr>
          <p:cNvSpPr>
            <a:spLocks noGrp="1"/>
          </p:cNvSpPr>
          <p:nvPr>
            <p:ph type="body" sz="quarter" idx="13"/>
          </p:nvPr>
        </p:nvSpPr>
        <p:spPr>
          <a:xfrm>
            <a:off x="623888" y="205741"/>
            <a:ext cx="10944225" cy="398144"/>
          </a:xfrm>
        </p:spPr>
        <p:txBody>
          <a:bodyPr/>
          <a:lstStyle/>
          <a:p>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cs typeface="+mn-cs"/>
              </a:rPr>
              <a:t>The </a:t>
            </a:r>
            <a:r>
              <a:rPr lang="en-US" dirty="0">
                <a:solidFill>
                  <a:srgbClr val="FFC832"/>
                </a:solidFill>
                <a:cs typeface="+mn-cs"/>
              </a:rPr>
              <a:t>Future of Combatting NTDs</a:t>
            </a:r>
            <a:r>
              <a:rPr kumimoji="0" lang="en-US" sz="3200" b="0" i="0" u="none" strike="noStrike" kern="1200" cap="none" spc="0" normalizeH="0" baseline="0" noProof="0" dirty="0">
                <a:ln>
                  <a:noFill/>
                </a:ln>
                <a:solidFill>
                  <a:srgbClr val="503291"/>
                </a:solidFill>
                <a:effectLst/>
                <a:uLnTx/>
                <a:uFillTx/>
                <a:latin typeface="Merck" panose="04040805020F02020302" pitchFamily="82" charset="0"/>
                <a:ea typeface="Verdana" panose="020B0604030504040204" pitchFamily="34" charset="0"/>
              </a:rPr>
              <a:t> </a:t>
            </a:r>
            <a:endParaRPr lang="en-GB" dirty="0"/>
          </a:p>
        </p:txBody>
      </p:sp>
      <p:sp>
        <p:nvSpPr>
          <p:cNvPr id="4" name="Title 3">
            <a:extLst>
              <a:ext uri="{FF2B5EF4-FFF2-40B4-BE49-F238E27FC236}">
                <a16:creationId xmlns:a16="http://schemas.microsoft.com/office/drawing/2014/main" id="{5BD32208-DF2D-0221-1934-AEEFDC63BB8E}"/>
              </a:ext>
            </a:extLst>
          </p:cNvPr>
          <p:cNvSpPr>
            <a:spLocks noGrp="1"/>
          </p:cNvSpPr>
          <p:nvPr>
            <p:ph type="title"/>
          </p:nvPr>
        </p:nvSpPr>
        <p:spPr/>
        <p:txBody>
          <a:bodyPr/>
          <a:lstStyle/>
          <a:p>
            <a:r>
              <a:rPr lang="en-GB" sz="2400" dirty="0">
                <a:latin typeface="+mn-lt"/>
              </a:rPr>
              <a:t>Integration for Neglected tropical diseases</a:t>
            </a:r>
          </a:p>
        </p:txBody>
      </p:sp>
    </p:spTree>
    <p:extLst>
      <p:ext uri="{BB962C8B-B14F-4D97-AF65-F5344CB8AC3E}">
        <p14:creationId xmlns:p14="http://schemas.microsoft.com/office/powerpoint/2010/main" val="334917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12964D-C3CF-DC2D-D095-9ADA0EC034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D848DC-68AB-F1E2-A54B-4022CDD82656}"/>
              </a:ext>
            </a:extLst>
          </p:cNvPr>
          <p:cNvSpPr>
            <a:spLocks noGrp="1"/>
          </p:cNvSpPr>
          <p:nvPr>
            <p:ph sz="quarter" idx="14"/>
          </p:nvPr>
        </p:nvSpPr>
        <p:spPr>
          <a:xfrm>
            <a:off x="623886" y="1268760"/>
            <a:ext cx="10944227" cy="4608511"/>
          </a:xfrm>
        </p:spPr>
        <p:txBody>
          <a:bodyPr/>
          <a:lstStyle/>
          <a:p>
            <a:r>
              <a:rPr lang="en-US" dirty="0">
                <a:solidFill>
                  <a:srgbClr val="FFC832"/>
                </a:solidFill>
              </a:rPr>
              <a:t>Integration for NTDs involves combining NTD interventions with broader health systems, programs, and public services to improve efficiency, coverage, and sustainability. This includes linking NTD efforts with primary healthcare, immunization, WASH (water, sanitation, and hygiene), and vector control</a:t>
            </a:r>
          </a:p>
          <a:p>
            <a:r>
              <a:rPr lang="en-US" b="1" dirty="0">
                <a:solidFill>
                  <a:srgbClr val="FFC832"/>
                </a:solidFill>
              </a:rPr>
              <a:t>Key Integration Strategies</a:t>
            </a:r>
          </a:p>
          <a:p>
            <a:r>
              <a:rPr lang="en-US" sz="1100" dirty="0">
                <a:solidFill>
                  <a:srgbClr val="FFC832"/>
                </a:solidFill>
              </a:rPr>
              <a:t>• Integrated Mass Drug Administration (MDA):</a:t>
            </a:r>
          </a:p>
          <a:p>
            <a:r>
              <a:rPr lang="en-US" sz="1100" dirty="0">
                <a:solidFill>
                  <a:srgbClr val="FFC832"/>
                </a:solidFill>
              </a:rPr>
              <a:t>Delivering treatments for multiple NTDs simultaneously—such as lymphatic filariasis, soil-transmitted helminths, and schistosomiasis—reduces costs and increases coverage.</a:t>
            </a:r>
          </a:p>
          <a:p>
            <a:r>
              <a:rPr lang="en-US" sz="1100" dirty="0">
                <a:solidFill>
                  <a:srgbClr val="FFC832"/>
                </a:solidFill>
              </a:rPr>
              <a:t>• Linking with Primary Healthcare:</a:t>
            </a:r>
          </a:p>
          <a:p>
            <a:r>
              <a:rPr lang="en-US" sz="1100" dirty="0">
                <a:solidFill>
                  <a:srgbClr val="FFC832"/>
                </a:solidFill>
              </a:rPr>
              <a:t>Embedding NTD diagnosis and treatment into routine health services ensures continuity and sustainability. Ethiopia, for example, is mainstreaming NTD care into its primary healthcare system.</a:t>
            </a:r>
          </a:p>
          <a:p>
            <a:r>
              <a:rPr lang="en-US" sz="1100" dirty="0">
                <a:solidFill>
                  <a:srgbClr val="FFC832"/>
                </a:solidFill>
              </a:rPr>
              <a:t>• WASH and NTDs:</a:t>
            </a:r>
          </a:p>
          <a:p>
            <a:r>
              <a:rPr lang="en-US" sz="1100" dirty="0">
                <a:solidFill>
                  <a:srgbClr val="FFC832"/>
                </a:solidFill>
              </a:rPr>
              <a:t>Integrating water, sanitation, and hygiene programs with NTD control helps prevent diseases like trachoma and intestinal worms. WHO emphasizes WASH as a cornerstone of NTD prevention.</a:t>
            </a:r>
          </a:p>
          <a:p>
            <a:r>
              <a:rPr lang="en-US" sz="1100" dirty="0">
                <a:solidFill>
                  <a:srgbClr val="FFC832"/>
                </a:solidFill>
              </a:rPr>
              <a:t>• Vector Control Synergies:</a:t>
            </a:r>
          </a:p>
          <a:p>
            <a:r>
              <a:rPr lang="en-US" sz="1100" dirty="0">
                <a:solidFill>
                  <a:srgbClr val="FFC832"/>
                </a:solidFill>
              </a:rPr>
              <a:t>Coordinated efforts with malaria and dengue programs—such as insecticide-treated nets and environmental management—can reduce transmission of vector-borne NTDs like leishmaniasis.</a:t>
            </a:r>
          </a:p>
          <a:p>
            <a:r>
              <a:rPr lang="en-US" sz="1100" dirty="0">
                <a:solidFill>
                  <a:srgbClr val="FFC832"/>
                </a:solidFill>
              </a:rPr>
              <a:t>• One Health Approach:</a:t>
            </a:r>
          </a:p>
          <a:p>
            <a:r>
              <a:rPr lang="en-US" sz="1100" dirty="0">
                <a:solidFill>
                  <a:srgbClr val="FFC832"/>
                </a:solidFill>
              </a:rPr>
              <a:t>Recognizes the interconnectedness of human, animal, and environmental health. This is especially relevant for zoonotic NTDs like echinococcosis and rabies.</a:t>
            </a:r>
          </a:p>
          <a:p>
            <a:r>
              <a:rPr lang="en-US" sz="1100" dirty="0">
                <a:solidFill>
                  <a:srgbClr val="FFC832"/>
                </a:solidFill>
              </a:rPr>
              <a:t>• Integration with Immunization Campaigns:</a:t>
            </a:r>
          </a:p>
          <a:p>
            <a:r>
              <a:rPr lang="en-US" sz="1100" dirty="0">
                <a:solidFill>
                  <a:srgbClr val="FFC832"/>
                </a:solidFill>
              </a:rPr>
              <a:t>Joint delivery of vaccines and NTD treatments during outreach campaigns improves efficiency and community trust.</a:t>
            </a:r>
            <a:endParaRPr lang="en-GB" sz="1100" dirty="0">
              <a:solidFill>
                <a:srgbClr val="FFC832"/>
              </a:solidFill>
            </a:endParaRPr>
          </a:p>
        </p:txBody>
      </p:sp>
      <p:sp>
        <p:nvSpPr>
          <p:cNvPr id="3" name="Text Placeholder 2">
            <a:extLst>
              <a:ext uri="{FF2B5EF4-FFF2-40B4-BE49-F238E27FC236}">
                <a16:creationId xmlns:a16="http://schemas.microsoft.com/office/drawing/2014/main" id="{71C4AE38-1DC0-91A9-FC36-02A58EF7D577}"/>
              </a:ext>
            </a:extLst>
          </p:cNvPr>
          <p:cNvSpPr>
            <a:spLocks noGrp="1"/>
          </p:cNvSpPr>
          <p:nvPr>
            <p:ph type="body" sz="quarter" idx="13"/>
          </p:nvPr>
        </p:nvSpPr>
        <p:spPr>
          <a:xfrm>
            <a:off x="623888" y="205741"/>
            <a:ext cx="10944225" cy="398144"/>
          </a:xfrm>
        </p:spPr>
        <p:txBody>
          <a:bodyPr/>
          <a:lstStyle/>
          <a:p>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cs typeface="+mn-cs"/>
              </a:rPr>
              <a:t>The </a:t>
            </a:r>
            <a:r>
              <a:rPr lang="en-US" dirty="0">
                <a:solidFill>
                  <a:srgbClr val="FFC832"/>
                </a:solidFill>
                <a:cs typeface="+mn-cs"/>
              </a:rPr>
              <a:t>Future of Combatting NTDs</a:t>
            </a:r>
            <a:r>
              <a:rPr kumimoji="0" lang="en-US" sz="3200" b="0" i="0" u="none" strike="noStrike" kern="1200" cap="none" spc="0" normalizeH="0" baseline="0" noProof="0" dirty="0">
                <a:ln>
                  <a:noFill/>
                </a:ln>
                <a:solidFill>
                  <a:srgbClr val="503291"/>
                </a:solidFill>
                <a:effectLst/>
                <a:uLnTx/>
                <a:uFillTx/>
                <a:latin typeface="Merck" panose="04040805020F02020302" pitchFamily="82" charset="0"/>
                <a:ea typeface="Verdana" panose="020B0604030504040204" pitchFamily="34" charset="0"/>
              </a:rPr>
              <a:t>s</a:t>
            </a:r>
            <a:endParaRPr lang="en-GB" dirty="0"/>
          </a:p>
        </p:txBody>
      </p:sp>
      <p:sp>
        <p:nvSpPr>
          <p:cNvPr id="4" name="Title 3">
            <a:extLst>
              <a:ext uri="{FF2B5EF4-FFF2-40B4-BE49-F238E27FC236}">
                <a16:creationId xmlns:a16="http://schemas.microsoft.com/office/drawing/2014/main" id="{445DDBE1-C628-F8B4-9F99-E9875C4A02EF}"/>
              </a:ext>
            </a:extLst>
          </p:cNvPr>
          <p:cNvSpPr>
            <a:spLocks noGrp="1"/>
          </p:cNvSpPr>
          <p:nvPr>
            <p:ph type="title"/>
          </p:nvPr>
        </p:nvSpPr>
        <p:spPr/>
        <p:txBody>
          <a:bodyPr/>
          <a:lstStyle/>
          <a:p>
            <a:r>
              <a:rPr lang="en-GB" sz="2400" dirty="0">
                <a:latin typeface="+mn-lt"/>
              </a:rPr>
              <a:t>Integration for Neglected tropical diseases</a:t>
            </a:r>
          </a:p>
        </p:txBody>
      </p:sp>
    </p:spTree>
    <p:extLst>
      <p:ext uri="{BB962C8B-B14F-4D97-AF65-F5344CB8AC3E}">
        <p14:creationId xmlns:p14="http://schemas.microsoft.com/office/powerpoint/2010/main" val="164372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8097B-51EA-2471-6B7F-673DA1F62337}"/>
              </a:ext>
            </a:extLst>
          </p:cNvPr>
          <p:cNvSpPr>
            <a:spLocks noGrp="1"/>
          </p:cNvSpPr>
          <p:nvPr>
            <p:ph sz="quarter" idx="14"/>
          </p:nvPr>
        </p:nvSpPr>
        <p:spPr/>
        <p:txBody>
          <a:bodyPr/>
          <a:lstStyle/>
          <a:p>
            <a:r>
              <a:rPr lang="en-US" dirty="0">
                <a:solidFill>
                  <a:srgbClr val="FFC832"/>
                </a:solidFill>
              </a:rPr>
              <a:t>• </a:t>
            </a:r>
            <a:r>
              <a:rPr lang="en-US" b="1" dirty="0">
                <a:solidFill>
                  <a:srgbClr val="FFC832"/>
                </a:solidFill>
              </a:rPr>
              <a:t>Benefits of Integration</a:t>
            </a:r>
          </a:p>
          <a:p>
            <a:r>
              <a:rPr lang="en-US" dirty="0">
                <a:solidFill>
                  <a:srgbClr val="FFC832"/>
                </a:solidFill>
              </a:rPr>
              <a:t>• Cost Efficiency: Shared logistics, personnel, and infrastructure reduce operational costs.</a:t>
            </a:r>
          </a:p>
          <a:p>
            <a:r>
              <a:rPr lang="en-US" dirty="0">
                <a:solidFill>
                  <a:srgbClr val="FFC832"/>
                </a:solidFill>
              </a:rPr>
              <a:t>• Improved Coverage: Reaching underserved populations through existing health platforms increases access.</a:t>
            </a:r>
          </a:p>
          <a:p>
            <a:r>
              <a:rPr lang="en-US" dirty="0">
                <a:solidFill>
                  <a:srgbClr val="FFC832"/>
                </a:solidFill>
              </a:rPr>
              <a:t>• Sustainability: Embedding NTD programs into national systems ensures long-term impact beyond donor cycles.</a:t>
            </a:r>
          </a:p>
          <a:p>
            <a:r>
              <a:rPr lang="en-US" dirty="0">
                <a:solidFill>
                  <a:srgbClr val="FFC832"/>
                </a:solidFill>
              </a:rPr>
              <a:t>• Community Engagement: Integrated programs foster stronger relationships with communities and improve uptake.</a:t>
            </a:r>
          </a:p>
          <a:p>
            <a:endParaRPr lang="en-US" dirty="0">
              <a:solidFill>
                <a:srgbClr val="FFC832"/>
              </a:solidFill>
            </a:endParaRPr>
          </a:p>
          <a:p>
            <a:r>
              <a:rPr lang="en-US" dirty="0">
                <a:solidFill>
                  <a:srgbClr val="FFC832"/>
                </a:solidFill>
              </a:rPr>
              <a:t>• </a:t>
            </a:r>
            <a:r>
              <a:rPr lang="en-US" b="1" dirty="0">
                <a:solidFill>
                  <a:srgbClr val="FFC832"/>
                </a:solidFill>
              </a:rPr>
              <a:t>Challenges to Integration</a:t>
            </a:r>
          </a:p>
          <a:p>
            <a:r>
              <a:rPr lang="en-US" dirty="0">
                <a:solidFill>
                  <a:srgbClr val="FFC832"/>
                </a:solidFill>
              </a:rPr>
              <a:t>• Governance and Coordination: Requires strong leadership and cross-sector collaboration.</a:t>
            </a:r>
          </a:p>
          <a:p>
            <a:r>
              <a:rPr lang="en-US" dirty="0">
                <a:solidFill>
                  <a:srgbClr val="FFC832"/>
                </a:solidFill>
              </a:rPr>
              <a:t>• Financing Gaps: Integrated programs need flexible, multi-sectoral funding.</a:t>
            </a:r>
          </a:p>
          <a:p>
            <a:r>
              <a:rPr lang="en-US" dirty="0">
                <a:solidFill>
                  <a:srgbClr val="FFC832"/>
                </a:solidFill>
              </a:rPr>
              <a:t>• Data and Monitoring: Harmonized systems are essential to track progress across diseases and sectors.</a:t>
            </a:r>
          </a:p>
          <a:p>
            <a:r>
              <a:rPr lang="en-US" dirty="0">
                <a:solidFill>
                  <a:srgbClr val="FFC832"/>
                </a:solidFill>
              </a:rPr>
              <a:t>• Training and Capacity: Health workers need cross-cutting skills to manage multiple </a:t>
            </a:r>
            <a:r>
              <a:rPr lang="en-US" dirty="0" err="1">
                <a:solidFill>
                  <a:srgbClr val="FFC832"/>
                </a:solidFill>
              </a:rPr>
              <a:t>interventions.treatments</a:t>
            </a:r>
            <a:r>
              <a:rPr lang="en-US" dirty="0">
                <a:solidFill>
                  <a:srgbClr val="FFC832"/>
                </a:solidFill>
              </a:rPr>
              <a:t> and diagnostics.</a:t>
            </a:r>
          </a:p>
          <a:p>
            <a:endParaRPr lang="en-GB" dirty="0"/>
          </a:p>
        </p:txBody>
      </p:sp>
      <p:sp>
        <p:nvSpPr>
          <p:cNvPr id="7" name="Textplatzhalter 1">
            <a:extLst>
              <a:ext uri="{FF2B5EF4-FFF2-40B4-BE49-F238E27FC236}">
                <a16:creationId xmlns:a16="http://schemas.microsoft.com/office/drawing/2014/main" id="{3A30FDE8-F6D9-9919-A314-F44513E8207B}"/>
              </a:ext>
            </a:extLst>
          </p:cNvPr>
          <p:cNvSpPr txBox="1">
            <a:spLocks/>
          </p:cNvSpPr>
          <p:nvPr/>
        </p:nvSpPr>
        <p:spPr>
          <a:xfrm>
            <a:off x="623888" y="332656"/>
            <a:ext cx="10944225" cy="398144"/>
          </a:xfrm>
          <a:prstGeom prst="rect">
            <a:avLst/>
          </a:prstGeom>
        </p:spPr>
        <p:txBody>
          <a:bodyPr/>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rgbClr val="96D7D2"/>
              </a:buClr>
              <a:buFont typeface="Wingdings" panose="05000000000000000000" pitchFamily="2"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de-DE"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tab pos="533387" algn="l"/>
              </a:tabLst>
              <a:defRPr/>
            </a:pPr>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rPr>
              <a:t>The Future of Combatting NTDs</a:t>
            </a:r>
          </a:p>
        </p:txBody>
      </p:sp>
      <p:sp>
        <p:nvSpPr>
          <p:cNvPr id="8" name="Titel 2">
            <a:extLst>
              <a:ext uri="{FF2B5EF4-FFF2-40B4-BE49-F238E27FC236}">
                <a16:creationId xmlns:a16="http://schemas.microsoft.com/office/drawing/2014/main" id="{ED781642-EB97-C593-563D-7EA296F4B2EA}"/>
              </a:ext>
            </a:extLst>
          </p:cNvPr>
          <p:cNvSpPr txBox="1">
            <a:spLocks/>
          </p:cNvSpPr>
          <p:nvPr/>
        </p:nvSpPr>
        <p:spPr>
          <a:xfrm>
            <a:off x="623888" y="730800"/>
            <a:ext cx="10944225" cy="325952"/>
          </a:xfrm>
          <a:prstGeom prst="rect">
            <a:avLst/>
          </a:prstGeom>
        </p:spPr>
        <p:txBody>
          <a:bodyPr/>
          <a:lstStyle>
            <a:lvl1pPr algn="l" defTabSz="914400" rtl="0" eaLnBrk="1" latinLnBrk="0" hangingPunct="1">
              <a:lnSpc>
                <a:spcPct val="75000"/>
              </a:lnSpc>
              <a:spcBef>
                <a:spcPct val="0"/>
              </a:spcBef>
              <a:buNone/>
              <a:defRPr lang="de-DE" sz="2800" b="1" kern="1200" baseline="0" dirty="0">
                <a:solidFill>
                  <a:srgbClr val="96D7D2"/>
                </a:solidFill>
                <a:latin typeface="Merck" panose="02060803030401040103" pitchFamily="18" charset="77"/>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lang="en-US" sz="2400" dirty="0">
                <a:latin typeface="Verdana" panose="020B0604030504040204" pitchFamily="34" charset="0"/>
              </a:rPr>
              <a:t>I</a:t>
            </a:r>
            <a:r>
              <a:rPr kumimoji="0" lang="en-US" sz="2400" b="1"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ntegration</a:t>
            </a: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 for Neglected Tropical Diseases</a:t>
            </a:r>
          </a:p>
        </p:txBody>
      </p:sp>
    </p:spTree>
    <p:extLst>
      <p:ext uri="{BB962C8B-B14F-4D97-AF65-F5344CB8AC3E}">
        <p14:creationId xmlns:p14="http://schemas.microsoft.com/office/powerpoint/2010/main" val="17920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00D9-A9D2-1D5D-51B6-0ECA96C1D2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DED4E-DD43-D8AC-C816-B7719322A6A6}"/>
              </a:ext>
            </a:extLst>
          </p:cNvPr>
          <p:cNvSpPr>
            <a:spLocks noGrp="1"/>
          </p:cNvSpPr>
          <p:nvPr>
            <p:ph sz="quarter" idx="14"/>
          </p:nvPr>
        </p:nvSpPr>
        <p:spPr/>
        <p:txBody>
          <a:bodyPr/>
          <a:lstStyle/>
          <a:p>
            <a:r>
              <a:rPr lang="en-US" dirty="0">
                <a:solidFill>
                  <a:srgbClr val="FFC832"/>
                </a:solidFill>
              </a:rPr>
              <a:t>• </a:t>
            </a:r>
            <a:r>
              <a:rPr lang="en-US" b="1" dirty="0">
                <a:solidFill>
                  <a:srgbClr val="FFC832"/>
                </a:solidFill>
              </a:rPr>
              <a:t>Debt Swaps for Health</a:t>
            </a:r>
          </a:p>
          <a:p>
            <a:r>
              <a:rPr lang="en-US" dirty="0">
                <a:solidFill>
                  <a:srgbClr val="FFC832"/>
                </a:solidFill>
              </a:rPr>
              <a:t>Countries restructure debt obligations in exchange for commitments to invest in health programs targeting NTDs. This model has gained traction in low- and middle-income countries where debt burdens limit public health spending.</a:t>
            </a:r>
          </a:p>
          <a:p>
            <a:r>
              <a:rPr lang="en-US" dirty="0">
                <a:solidFill>
                  <a:srgbClr val="FFC832"/>
                </a:solidFill>
              </a:rPr>
              <a:t>• </a:t>
            </a:r>
            <a:r>
              <a:rPr lang="en-US" b="1" dirty="0">
                <a:solidFill>
                  <a:srgbClr val="FFC832"/>
                </a:solidFill>
              </a:rPr>
              <a:t>Development Impact Bonds (DIBs)</a:t>
            </a:r>
          </a:p>
          <a:p>
            <a:r>
              <a:rPr lang="en-US" dirty="0">
                <a:solidFill>
                  <a:srgbClr val="FFC832"/>
                </a:solidFill>
              </a:rPr>
              <a:t>Private investors fund NTD interventions upfront and are repaid by donors or governments only if predefined health outcomes are achieved. This results-based financing encourages efficiency and accountability.</a:t>
            </a:r>
          </a:p>
          <a:p>
            <a:r>
              <a:rPr lang="en-US" dirty="0">
                <a:solidFill>
                  <a:srgbClr val="FFC832"/>
                </a:solidFill>
              </a:rPr>
              <a:t>• </a:t>
            </a:r>
            <a:r>
              <a:rPr lang="en-US" b="1" dirty="0">
                <a:solidFill>
                  <a:srgbClr val="FFC832"/>
                </a:solidFill>
              </a:rPr>
              <a:t>Milestone-Based Funding for Diagnostics</a:t>
            </a:r>
          </a:p>
          <a:p>
            <a:r>
              <a:rPr lang="en-US" dirty="0">
                <a:solidFill>
                  <a:srgbClr val="FFC832"/>
                </a:solidFill>
              </a:rPr>
              <a:t>Funding is released as developers hit specific technical or clinical milestones in creating diagnostic tools for NTDs. This model reduces risk and incentivizes innovation.</a:t>
            </a:r>
          </a:p>
          <a:p>
            <a:r>
              <a:rPr lang="en-US" dirty="0">
                <a:solidFill>
                  <a:srgbClr val="FFC832"/>
                </a:solidFill>
              </a:rPr>
              <a:t>• </a:t>
            </a:r>
            <a:r>
              <a:rPr lang="en-US" b="1" dirty="0">
                <a:solidFill>
                  <a:srgbClr val="FFC832"/>
                </a:solidFill>
              </a:rPr>
              <a:t>Pooled Procurement</a:t>
            </a:r>
          </a:p>
          <a:p>
            <a:r>
              <a:rPr lang="en-US" dirty="0">
                <a:solidFill>
                  <a:srgbClr val="FFC832"/>
                </a:solidFill>
              </a:rPr>
              <a:t>By aggregating demand across countries or regions, pooled procurement can shape markets, lower costs, and ensure consistent supply of NTD treatments and diagnostics.</a:t>
            </a:r>
          </a:p>
          <a:p>
            <a:endParaRPr lang="en-GB" dirty="0"/>
          </a:p>
        </p:txBody>
      </p:sp>
      <p:sp>
        <p:nvSpPr>
          <p:cNvPr id="7" name="Textplatzhalter 1">
            <a:extLst>
              <a:ext uri="{FF2B5EF4-FFF2-40B4-BE49-F238E27FC236}">
                <a16:creationId xmlns:a16="http://schemas.microsoft.com/office/drawing/2014/main" id="{8D0F8F86-549C-8551-1FB9-C6125FD85537}"/>
              </a:ext>
            </a:extLst>
          </p:cNvPr>
          <p:cNvSpPr txBox="1">
            <a:spLocks/>
          </p:cNvSpPr>
          <p:nvPr/>
        </p:nvSpPr>
        <p:spPr>
          <a:xfrm>
            <a:off x="623888" y="332656"/>
            <a:ext cx="10944225" cy="398144"/>
          </a:xfrm>
          <a:prstGeom prst="rect">
            <a:avLst/>
          </a:prstGeom>
        </p:spPr>
        <p:txBody>
          <a:bodyPr/>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rgbClr val="96D7D2"/>
              </a:buClr>
              <a:buFont typeface="Wingdings" panose="05000000000000000000" pitchFamily="2"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de-DE"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tab pos="533387" algn="l"/>
              </a:tabLst>
              <a:defRPr/>
            </a:pPr>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rPr>
              <a:t>The Future of Combatting NTDs</a:t>
            </a:r>
          </a:p>
        </p:txBody>
      </p:sp>
      <p:sp>
        <p:nvSpPr>
          <p:cNvPr id="8" name="Titel 2">
            <a:extLst>
              <a:ext uri="{FF2B5EF4-FFF2-40B4-BE49-F238E27FC236}">
                <a16:creationId xmlns:a16="http://schemas.microsoft.com/office/drawing/2014/main" id="{024F9E41-1072-1BD1-C3D0-35509A5750DA}"/>
              </a:ext>
            </a:extLst>
          </p:cNvPr>
          <p:cNvSpPr txBox="1">
            <a:spLocks/>
          </p:cNvSpPr>
          <p:nvPr/>
        </p:nvSpPr>
        <p:spPr>
          <a:xfrm>
            <a:off x="623888" y="730800"/>
            <a:ext cx="10944225" cy="325952"/>
          </a:xfrm>
          <a:prstGeom prst="rect">
            <a:avLst/>
          </a:prstGeom>
        </p:spPr>
        <p:txBody>
          <a:bodyPr/>
          <a:lstStyle>
            <a:lvl1pPr algn="l" defTabSz="914400" rtl="0" eaLnBrk="1" latinLnBrk="0" hangingPunct="1">
              <a:lnSpc>
                <a:spcPct val="75000"/>
              </a:lnSpc>
              <a:spcBef>
                <a:spcPct val="0"/>
              </a:spcBef>
              <a:buNone/>
              <a:defRPr lang="de-DE" sz="2800" b="1" kern="1200" baseline="0" dirty="0">
                <a:solidFill>
                  <a:srgbClr val="96D7D2"/>
                </a:solidFill>
                <a:latin typeface="Merck" panose="02060803030401040103" pitchFamily="18" charset="77"/>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Innovative Financing Mechanisms</a:t>
            </a:r>
          </a:p>
        </p:txBody>
      </p:sp>
    </p:spTree>
    <p:extLst>
      <p:ext uri="{BB962C8B-B14F-4D97-AF65-F5344CB8AC3E}">
        <p14:creationId xmlns:p14="http://schemas.microsoft.com/office/powerpoint/2010/main" val="14044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a:extLst>
              <a:ext uri="{FF2B5EF4-FFF2-40B4-BE49-F238E27FC236}">
                <a16:creationId xmlns:a16="http://schemas.microsoft.com/office/drawing/2014/main" id="{5E791DCB-7BEE-3CAB-ACE0-E9D59BF57E89}"/>
              </a:ext>
            </a:extLst>
          </p:cNvPr>
          <p:cNvSpPr/>
          <p:nvPr/>
        </p:nvSpPr>
        <p:spPr bwMode="gray">
          <a:xfrm>
            <a:off x="786211" y="5050982"/>
            <a:ext cx="11070428" cy="1572504"/>
          </a:xfrm>
          <a:custGeom>
            <a:avLst/>
            <a:gdLst>
              <a:gd name="connsiteX0" fmla="*/ 0 w 10909372"/>
              <a:gd name="connsiteY0" fmla="*/ 0 h 1323091"/>
              <a:gd name="connsiteX1" fmla="*/ 10909372 w 10909372"/>
              <a:gd name="connsiteY1" fmla="*/ 0 h 1323091"/>
              <a:gd name="connsiteX2" fmla="*/ 10909372 w 10909372"/>
              <a:gd name="connsiteY2" fmla="*/ 1323091 h 1323091"/>
              <a:gd name="connsiteX3" fmla="*/ 0 w 10909372"/>
              <a:gd name="connsiteY3" fmla="*/ 1323091 h 1323091"/>
              <a:gd name="connsiteX4" fmla="*/ 0 w 10909372"/>
              <a:gd name="connsiteY4" fmla="*/ 0 h 1323091"/>
              <a:gd name="connsiteX0" fmla="*/ 10917936 w 10917936"/>
              <a:gd name="connsiteY0" fmla="*/ 27432 h 1323091"/>
              <a:gd name="connsiteX1" fmla="*/ 10909372 w 10917936"/>
              <a:gd name="connsiteY1" fmla="*/ 0 h 1323091"/>
              <a:gd name="connsiteX2" fmla="*/ 10909372 w 10917936"/>
              <a:gd name="connsiteY2" fmla="*/ 1323091 h 1323091"/>
              <a:gd name="connsiteX3" fmla="*/ 0 w 10917936"/>
              <a:gd name="connsiteY3" fmla="*/ 1323091 h 1323091"/>
              <a:gd name="connsiteX4" fmla="*/ 10917936 w 10917936"/>
              <a:gd name="connsiteY4" fmla="*/ 27432 h 1323091"/>
              <a:gd name="connsiteX0" fmla="*/ 10826496 w 10826496"/>
              <a:gd name="connsiteY0" fmla="*/ 27432 h 1323091"/>
              <a:gd name="connsiteX1" fmla="*/ 10817932 w 10826496"/>
              <a:gd name="connsiteY1" fmla="*/ 0 h 1323091"/>
              <a:gd name="connsiteX2" fmla="*/ 10817932 w 10826496"/>
              <a:gd name="connsiteY2" fmla="*/ 1323091 h 1323091"/>
              <a:gd name="connsiteX3" fmla="*/ 0 w 10826496"/>
              <a:gd name="connsiteY3" fmla="*/ 24643 h 1323091"/>
              <a:gd name="connsiteX4" fmla="*/ 10826496 w 10826496"/>
              <a:gd name="connsiteY4" fmla="*/ 27432 h 1323091"/>
              <a:gd name="connsiteX0" fmla="*/ 10780776 w 10780776"/>
              <a:gd name="connsiteY0" fmla="*/ 30221 h 1325880"/>
              <a:gd name="connsiteX1" fmla="*/ 10772212 w 10780776"/>
              <a:gd name="connsiteY1" fmla="*/ 2789 h 1325880"/>
              <a:gd name="connsiteX2" fmla="*/ 10772212 w 10780776"/>
              <a:gd name="connsiteY2" fmla="*/ 1325880 h 1325880"/>
              <a:gd name="connsiteX3" fmla="*/ 0 w 10780776"/>
              <a:gd name="connsiteY3" fmla="*/ 0 h 1325880"/>
              <a:gd name="connsiteX4" fmla="*/ 10780776 w 10780776"/>
              <a:gd name="connsiteY4" fmla="*/ 30221 h 132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776" h="1325880">
                <a:moveTo>
                  <a:pt x="10780776" y="30221"/>
                </a:moveTo>
                <a:lnTo>
                  <a:pt x="10772212" y="2789"/>
                </a:lnTo>
                <a:lnTo>
                  <a:pt x="10772212" y="1325880"/>
                </a:lnTo>
                <a:lnTo>
                  <a:pt x="0" y="0"/>
                </a:lnTo>
                <a:lnTo>
                  <a:pt x="10780776" y="30221"/>
                </a:lnTo>
                <a:close/>
              </a:path>
            </a:pathLst>
          </a:custGeom>
          <a:solidFill>
            <a:schemeClr val="bg2">
              <a:lumMod val="20000"/>
              <a:lumOff val="80000"/>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400" b="0" i="0" u="none" strike="noStrike" kern="0" cap="none" spc="0" normalizeH="0" baseline="0" noProof="0">
              <a:ln>
                <a:noFill/>
              </a:ln>
              <a:solidFill>
                <a:srgbClr val="FFFFFF"/>
              </a:solidFill>
              <a:effectLst/>
              <a:uLnTx/>
              <a:uFillTx/>
              <a:latin typeface="Verdana"/>
              <a:ea typeface="+mn-ea"/>
              <a:cs typeface="+mn-cs"/>
            </a:endParaRPr>
          </a:p>
        </p:txBody>
      </p:sp>
      <p:sp>
        <p:nvSpPr>
          <p:cNvPr id="10" name="Rectangle: Rounded Corners 9">
            <a:extLst>
              <a:ext uri="{FF2B5EF4-FFF2-40B4-BE49-F238E27FC236}">
                <a16:creationId xmlns:a16="http://schemas.microsoft.com/office/drawing/2014/main" id="{A16D30A2-5DB6-6481-F481-494598A76B49}"/>
              </a:ext>
            </a:extLst>
          </p:cNvPr>
          <p:cNvSpPr/>
          <p:nvPr/>
        </p:nvSpPr>
        <p:spPr bwMode="gray">
          <a:xfrm>
            <a:off x="851335" y="1041869"/>
            <a:ext cx="10802564" cy="627936"/>
          </a:xfrm>
          <a:prstGeom prst="roundRect">
            <a:avLst/>
          </a:prstGeom>
          <a:solidFill>
            <a:schemeClr val="accent1"/>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GB" sz="1600" b="0" i="0" u="none" strike="noStrike" kern="0" cap="none" spc="0" normalizeH="0" baseline="0" noProof="0" err="1">
              <a:ln>
                <a:noFill/>
              </a:ln>
              <a:solidFill>
                <a:srgbClr val="FFFFFF"/>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BC2EC44F-75CB-3ECB-CD04-957D8FEE064F}"/>
              </a:ext>
            </a:extLst>
          </p:cNvPr>
          <p:cNvSpPr/>
          <p:nvPr/>
        </p:nvSpPr>
        <p:spPr bwMode="gray">
          <a:xfrm>
            <a:off x="800862" y="2026856"/>
            <a:ext cx="4662447" cy="2666492"/>
          </a:xfrm>
          <a:prstGeom prst="rect">
            <a:avLst/>
          </a:prstGeom>
          <a:solidFill>
            <a:schemeClr val="accent4"/>
          </a:solidFill>
          <a:ln w="9525" cap="flat" cmpd="sng" algn="ctr">
            <a:noFill/>
            <a:prstDash val="solid"/>
          </a:ln>
          <a:effectLst/>
        </p:spPr>
        <p:txBody>
          <a:bodyPr rIns="91440" rtlCol="0" anchor="t" anchorCtr="0"/>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200" b="1" i="0" u="none" strike="noStrike" kern="0" cap="none" spc="0" normalizeH="0" baseline="0" noProof="0">
                <a:ln>
                  <a:noFill/>
                </a:ln>
                <a:solidFill>
                  <a:srgbClr val="2DBECD"/>
                </a:solidFill>
                <a:effectLst/>
                <a:uLnTx/>
                <a:uFillTx/>
                <a:latin typeface="Verdana"/>
                <a:ea typeface="+mn-ea"/>
                <a:cs typeface="+mn-cs"/>
              </a:rPr>
              <a:t>Innovative solutions</a:t>
            </a:r>
          </a:p>
          <a:p>
            <a:pPr marL="228600" marR="0" lvl="0" indent="-228600" algn="l" defTabSz="914400" rtl="0" eaLnBrk="1" fontAlgn="auto" latinLnBrk="0" hangingPunct="1">
              <a:lnSpc>
                <a:spcPct val="100000"/>
              </a:lnSpc>
              <a:spcBef>
                <a:spcPts val="300"/>
              </a:spcBef>
              <a:spcAft>
                <a:spcPts val="300"/>
              </a:spcAft>
              <a:buClr>
                <a:srgbClr val="503291"/>
              </a:buClr>
              <a:buSzPct val="100000"/>
              <a:buFont typeface="Arial" panose="020B0604020202020204" pitchFamily="34" charset="0"/>
              <a:buChar char="•"/>
              <a:tabLst/>
              <a:defRPr/>
            </a:pPr>
            <a:r>
              <a:rPr kumimoji="0" lang="en-US" sz="1200" b="0" i="0" u="none" strike="noStrike" kern="0" cap="none" spc="0" normalizeH="0" baseline="0" noProof="0">
                <a:ln>
                  <a:noFill/>
                </a:ln>
                <a:solidFill>
                  <a:srgbClr val="503291"/>
                </a:solidFill>
                <a:effectLst/>
                <a:uLnTx/>
                <a:uFillTx/>
                <a:latin typeface="Verdana"/>
                <a:ea typeface="+mn-ea"/>
                <a:cs typeface="+mn-cs"/>
              </a:rPr>
              <a:t>Evolving from donation of 250M PZQ tabs p.a. to sustainable investment into a systems-level solution package</a:t>
            </a:r>
          </a:p>
          <a:p>
            <a:pPr marL="228600" marR="0" lvl="0" indent="-228600" algn="l" defTabSz="914400" rtl="0" eaLnBrk="1" fontAlgn="auto" latinLnBrk="0" hangingPunct="1">
              <a:lnSpc>
                <a:spcPct val="100000"/>
              </a:lnSpc>
              <a:spcBef>
                <a:spcPts val="300"/>
              </a:spcBef>
              <a:spcAft>
                <a:spcPts val="300"/>
              </a:spcAft>
              <a:buClr>
                <a:srgbClr val="503291"/>
              </a:buClr>
              <a:buSzPct val="100000"/>
              <a:buFont typeface="Arial" panose="020B0604020202020204" pitchFamily="34" charset="0"/>
              <a:buChar char="•"/>
              <a:tabLst/>
              <a:defRPr/>
            </a:pPr>
            <a:r>
              <a:rPr kumimoji="0" lang="en-US" sz="1200" b="0" i="0" u="none" strike="noStrike" kern="0" cap="none" spc="0" normalizeH="0" baseline="0" noProof="0">
                <a:ln>
                  <a:noFill/>
                </a:ln>
                <a:solidFill>
                  <a:srgbClr val="503291"/>
                </a:solidFill>
                <a:effectLst/>
                <a:uLnTx/>
                <a:uFillTx/>
                <a:latin typeface="Verdana"/>
                <a:ea typeface="+mn-ea"/>
                <a:cs typeface="+mn-cs"/>
              </a:rPr>
              <a:t>Treating the full age-range of </a:t>
            </a:r>
            <a:r>
              <a:rPr kumimoji="0" lang="en-US" sz="1200" b="0" i="0" u="none" strike="noStrike" kern="0" cap="none" spc="0" normalizeH="0" baseline="0" noProof="0" err="1">
                <a:ln>
                  <a:noFill/>
                </a:ln>
                <a:solidFill>
                  <a:srgbClr val="503291"/>
                </a:solidFill>
                <a:effectLst/>
                <a:uLnTx/>
                <a:uFillTx/>
                <a:latin typeface="Verdana"/>
                <a:ea typeface="+mn-ea"/>
                <a:cs typeface="+mn-cs"/>
              </a:rPr>
              <a:t>schisto</a:t>
            </a:r>
            <a:r>
              <a:rPr kumimoji="0" lang="en-US" sz="1200" b="0" i="0" u="none" strike="noStrike" kern="0" cap="none" spc="0" normalizeH="0" baseline="0" noProof="0">
                <a:ln>
                  <a:noFill/>
                </a:ln>
                <a:solidFill>
                  <a:srgbClr val="503291"/>
                </a:solidFill>
                <a:effectLst/>
                <a:uLnTx/>
                <a:uFillTx/>
                <a:latin typeface="Verdana"/>
                <a:ea typeface="+mn-ea"/>
                <a:cs typeface="+mn-cs"/>
              </a:rPr>
              <a:t> patients in order to move to elimination: </a:t>
            </a:r>
            <a:endParaRPr kumimoji="0" lang="en-US" sz="1100" b="0" i="0" u="none" strike="noStrike" kern="0" cap="none" spc="0" normalizeH="0" baseline="0" noProof="0">
              <a:ln>
                <a:noFill/>
              </a:ln>
              <a:solidFill>
                <a:srgbClr val="503291"/>
              </a:solidFill>
              <a:effectLst/>
              <a:uLnTx/>
              <a:uFillTx/>
              <a:latin typeface="Verdana"/>
              <a:ea typeface="+mn-ea"/>
              <a:cs typeface="+mn-cs"/>
            </a:endParaRPr>
          </a:p>
          <a:p>
            <a:pPr marL="228600" marR="0" lvl="0" indent="-228600" algn="l" defTabSz="914400" rtl="0" eaLnBrk="1" fontAlgn="auto" latinLnBrk="0" hangingPunct="1">
              <a:lnSpc>
                <a:spcPct val="100000"/>
              </a:lnSpc>
              <a:spcBef>
                <a:spcPts val="0"/>
              </a:spcBef>
              <a:spcAft>
                <a:spcPts val="0"/>
              </a:spcAft>
              <a:buClr>
                <a:srgbClr val="503291"/>
              </a:buClr>
              <a:buSzPct val="100000"/>
              <a:buFont typeface="Arial" panose="020B0604020202020204" pitchFamily="34" charset="0"/>
              <a:buChar char="•"/>
              <a:tabLst/>
              <a:defRPr/>
            </a:pPr>
            <a:r>
              <a:rPr kumimoji="0" lang="en-US" sz="1100" b="0" i="0" u="none" strike="noStrike" kern="0" cap="none" spc="0" normalizeH="0" baseline="0" noProof="0">
                <a:ln>
                  <a:noFill/>
                </a:ln>
                <a:solidFill>
                  <a:srgbClr val="503291"/>
                </a:solidFill>
                <a:effectLst/>
                <a:uLnTx/>
                <a:uFillTx/>
                <a:latin typeface="Verdana"/>
                <a:ea typeface="+mn-ea"/>
                <a:cs typeface="+mn-cs"/>
              </a:rPr>
              <a:t>	- Roll out of pediatric formulation </a:t>
            </a:r>
          </a:p>
          <a:p>
            <a:pPr marL="228600" marR="0" lvl="0" indent="-228600" algn="l" defTabSz="914400" rtl="0" eaLnBrk="1" fontAlgn="auto" latinLnBrk="0" hangingPunct="1">
              <a:lnSpc>
                <a:spcPct val="100000"/>
              </a:lnSpc>
              <a:spcBef>
                <a:spcPts val="0"/>
              </a:spcBef>
              <a:spcAft>
                <a:spcPts val="0"/>
              </a:spcAft>
              <a:buClr>
                <a:srgbClr val="503291"/>
              </a:buClr>
              <a:buSzPct val="100000"/>
              <a:buFont typeface="Arial" panose="020B0604020202020204" pitchFamily="34" charset="0"/>
              <a:buChar char="•"/>
              <a:tabLst/>
              <a:defRPr/>
            </a:pPr>
            <a:r>
              <a:rPr kumimoji="0" lang="en-US" sz="1100" b="0" i="0" u="none" strike="noStrike" kern="0" cap="none" spc="0" normalizeH="0" baseline="0" noProof="0">
                <a:ln>
                  <a:noFill/>
                </a:ln>
                <a:solidFill>
                  <a:srgbClr val="503291"/>
                </a:solidFill>
                <a:effectLst/>
                <a:uLnTx/>
                <a:uFillTx/>
                <a:latin typeface="Verdana"/>
                <a:ea typeface="+mn-ea"/>
                <a:cs typeface="+mn-cs"/>
              </a:rPr>
              <a:t>	- Extension to adult treatment</a:t>
            </a:r>
          </a:p>
          <a:p>
            <a:pPr marL="228600" marR="0" lvl="0" indent="-228600" algn="l" defTabSz="914400" rtl="0" eaLnBrk="1" fontAlgn="auto" latinLnBrk="0" hangingPunct="1">
              <a:lnSpc>
                <a:spcPct val="100000"/>
              </a:lnSpc>
              <a:spcBef>
                <a:spcPts val="0"/>
              </a:spcBef>
              <a:spcAft>
                <a:spcPts val="0"/>
              </a:spcAft>
              <a:buClr>
                <a:srgbClr val="503291"/>
              </a:buClr>
              <a:buSzPct val="100000"/>
              <a:buFont typeface="Arial" panose="020B0604020202020204" pitchFamily="34" charset="0"/>
              <a:buChar char="•"/>
              <a:tabLst/>
              <a:defRPr/>
            </a:pPr>
            <a:r>
              <a:rPr kumimoji="0" lang="en-US" sz="1100" b="0" i="0" u="none" strike="noStrike" kern="0" cap="none" spc="0" normalizeH="0" baseline="0" noProof="0">
                <a:ln>
                  <a:noFill/>
                </a:ln>
                <a:solidFill>
                  <a:srgbClr val="503291"/>
                </a:solidFill>
                <a:effectLst/>
                <a:uLnTx/>
                <a:uFillTx/>
                <a:latin typeface="Verdana"/>
                <a:ea typeface="+mn-ea"/>
                <a:cs typeface="+mn-cs"/>
              </a:rPr>
              <a:t>	- Optimized formulation (by 2027) </a:t>
            </a:r>
          </a:p>
          <a:p>
            <a:pPr marL="228600" marR="0" lvl="0" indent="-228600" algn="l" defTabSz="914400" rtl="0" eaLnBrk="1" fontAlgn="auto" latinLnBrk="0" hangingPunct="1">
              <a:lnSpc>
                <a:spcPct val="100000"/>
              </a:lnSpc>
              <a:spcBef>
                <a:spcPts val="300"/>
              </a:spcBef>
              <a:spcAft>
                <a:spcPts val="300"/>
              </a:spcAft>
              <a:buClr>
                <a:srgbClr val="503291"/>
              </a:buClr>
              <a:buSzPct val="100000"/>
              <a:buFont typeface="Arial" panose="020B0604020202020204" pitchFamily="34" charset="0"/>
              <a:buChar char="•"/>
              <a:tabLst/>
              <a:defRPr/>
            </a:pPr>
            <a:r>
              <a:rPr kumimoji="0" lang="en-US" sz="1200" b="0" i="0" u="none" strike="noStrike" kern="0" cap="none" spc="0" normalizeH="0" baseline="0" noProof="0">
                <a:ln>
                  <a:noFill/>
                </a:ln>
                <a:solidFill>
                  <a:srgbClr val="503291"/>
                </a:solidFill>
                <a:effectLst/>
                <a:uLnTx/>
                <a:uFillTx/>
                <a:latin typeface="Verdana"/>
                <a:ea typeface="+mn-ea"/>
                <a:cs typeface="+mn-cs"/>
              </a:rPr>
              <a:t>Develop digital tools to improve the last mile of  our PZQ supply chain</a:t>
            </a:r>
          </a:p>
          <a:p>
            <a:pPr marL="228600" marR="0" lvl="0" indent="-228600" algn="l" defTabSz="914400" rtl="0" eaLnBrk="1" fontAlgn="auto" latinLnBrk="0" hangingPunct="1">
              <a:lnSpc>
                <a:spcPct val="100000"/>
              </a:lnSpc>
              <a:spcBef>
                <a:spcPts val="300"/>
              </a:spcBef>
              <a:spcAft>
                <a:spcPts val="300"/>
              </a:spcAft>
              <a:buClr>
                <a:srgbClr val="503291"/>
              </a:buClr>
              <a:buSzPct val="100000"/>
              <a:buFont typeface="Arial" panose="020B0604020202020204" pitchFamily="34" charset="0"/>
              <a:buChar char="•"/>
              <a:tabLst/>
              <a:defRPr/>
            </a:pPr>
            <a:r>
              <a:rPr kumimoji="0" lang="en-US" sz="1200" b="0" i="0" u="none" strike="noStrike" kern="0" cap="none" spc="0" normalizeH="0" baseline="0" noProof="0">
                <a:ln>
                  <a:noFill/>
                </a:ln>
                <a:solidFill>
                  <a:srgbClr val="503291"/>
                </a:solidFill>
                <a:effectLst/>
                <a:uLnTx/>
                <a:uFillTx/>
                <a:latin typeface="Verdana"/>
                <a:ea typeface="+mn-ea"/>
                <a:cs typeface="+mn-cs"/>
              </a:rPr>
              <a:t>Move to target treatment based on AI-supported modeling and new diagnostics (RDT)</a:t>
            </a:r>
          </a:p>
        </p:txBody>
      </p:sp>
      <p:sp>
        <p:nvSpPr>
          <p:cNvPr id="14" name="Rectangle 13">
            <a:extLst>
              <a:ext uri="{FF2B5EF4-FFF2-40B4-BE49-F238E27FC236}">
                <a16:creationId xmlns:a16="http://schemas.microsoft.com/office/drawing/2014/main" id="{18822CFE-1C0B-4818-10A0-1130F7126DBD}"/>
              </a:ext>
            </a:extLst>
          </p:cNvPr>
          <p:cNvSpPr/>
          <p:nvPr/>
        </p:nvSpPr>
        <p:spPr bwMode="gray">
          <a:xfrm>
            <a:off x="5535315" y="2025969"/>
            <a:ext cx="4698596" cy="2691974"/>
          </a:xfrm>
          <a:prstGeom prst="rect">
            <a:avLst/>
          </a:prstGeom>
          <a:solidFill>
            <a:schemeClr val="accent4"/>
          </a:solidFill>
          <a:ln w="9525" cap="flat" cmpd="sng" algn="ctr">
            <a:noFill/>
            <a:prstDash val="solid"/>
          </a:ln>
          <a:effectLst/>
        </p:spPr>
        <p:txBody>
          <a:bodyPr rIns="0" rtlCol="0" anchor="t" anchorCtr="0"/>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200" b="1" i="0" u="none" strike="noStrike" kern="0" cap="none" spc="0" normalizeH="0" baseline="0" noProof="0" dirty="0">
                <a:ln>
                  <a:noFill/>
                </a:ln>
                <a:solidFill>
                  <a:srgbClr val="2DBECD"/>
                </a:solidFill>
                <a:effectLst/>
                <a:uLnTx/>
                <a:uFillTx/>
                <a:latin typeface="Verdana"/>
                <a:ea typeface="+mn-ea"/>
                <a:cs typeface="+mn-cs"/>
              </a:rPr>
              <a:t>Cross-sector engagement</a:t>
            </a:r>
          </a:p>
          <a:p>
            <a:pPr marL="179388" marR="0" lvl="0" indent="-179388" algn="l" defTabSz="914400" rtl="0" eaLnBrk="1" fontAlgn="auto" latinLnBrk="0" hangingPunct="1">
              <a:lnSpc>
                <a:spcPct val="100000"/>
              </a:lnSpc>
              <a:spcBef>
                <a:spcPts val="300"/>
              </a:spcBef>
              <a:spcAft>
                <a:spcPts val="0"/>
              </a:spcAft>
              <a:buClr>
                <a:srgbClr val="503291"/>
              </a:buClr>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503291"/>
                </a:solidFill>
                <a:effectLst/>
                <a:uLnTx/>
                <a:uFillTx/>
                <a:latin typeface="Verdana"/>
                <a:ea typeface="+mn-ea"/>
                <a:cs typeface="+mn-cs"/>
              </a:rPr>
              <a:t>Partnering with all relevant international stakeholders on </a:t>
            </a:r>
            <a:r>
              <a:rPr kumimoji="0" lang="en-US" sz="1200" b="0" i="0" u="none" strike="noStrike" kern="0" cap="none" spc="0" normalizeH="0" baseline="0" noProof="0" dirty="0" err="1">
                <a:ln>
                  <a:noFill/>
                </a:ln>
                <a:solidFill>
                  <a:srgbClr val="503291"/>
                </a:solidFill>
                <a:effectLst/>
                <a:uLnTx/>
                <a:uFillTx/>
                <a:latin typeface="Verdana"/>
                <a:ea typeface="+mn-ea"/>
                <a:cs typeface="+mn-cs"/>
              </a:rPr>
              <a:t>schisto</a:t>
            </a:r>
            <a:r>
              <a:rPr kumimoji="0" lang="en-US" sz="1200" b="0" i="0" u="none" strike="noStrike" kern="0" cap="none" spc="0" normalizeH="0" baseline="0" noProof="0" dirty="0">
                <a:ln>
                  <a:noFill/>
                </a:ln>
                <a:solidFill>
                  <a:srgbClr val="503291"/>
                </a:solidFill>
                <a:effectLst/>
                <a:uLnTx/>
                <a:uFillTx/>
                <a:latin typeface="Verdana"/>
                <a:ea typeface="+mn-ea"/>
                <a:cs typeface="+mn-cs"/>
              </a:rPr>
              <a:t> to accelerate elimination.</a:t>
            </a:r>
          </a:p>
          <a:p>
            <a:pPr marL="179388" marR="0" lvl="0" indent="-179388" algn="l" defTabSz="914400" rtl="0" eaLnBrk="1" fontAlgn="auto" latinLnBrk="0" hangingPunct="1">
              <a:lnSpc>
                <a:spcPct val="100000"/>
              </a:lnSpc>
              <a:spcBef>
                <a:spcPts val="300"/>
              </a:spcBef>
              <a:spcAft>
                <a:spcPts val="0"/>
              </a:spcAft>
              <a:buClr>
                <a:srgbClr val="503291"/>
              </a:buClr>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503291"/>
                </a:solidFill>
                <a:effectLst/>
                <a:uLnTx/>
                <a:uFillTx/>
                <a:latin typeface="Verdana"/>
                <a:ea typeface="+mn-ea"/>
                <a:cs typeface="+mn-cs"/>
              </a:rPr>
              <a:t>Achieving higher and measurable efficiency and impacting effectiveness with partners.</a:t>
            </a:r>
          </a:p>
          <a:p>
            <a:pPr marL="179388" marR="0" lvl="0" indent="-179388" algn="l" defTabSz="914400" rtl="0" eaLnBrk="1" fontAlgn="auto" latinLnBrk="0" hangingPunct="1">
              <a:lnSpc>
                <a:spcPct val="100000"/>
              </a:lnSpc>
              <a:spcBef>
                <a:spcPts val="300"/>
              </a:spcBef>
              <a:spcAft>
                <a:spcPts val="0"/>
              </a:spcAft>
              <a:buClr>
                <a:srgbClr val="503291"/>
              </a:buClr>
              <a:buSzPct val="100000"/>
              <a:buFont typeface="Wingdings" panose="05000000000000000000" pitchFamily="2" charset="2"/>
              <a:buChar char=""/>
              <a:tabLst/>
              <a:defRPr/>
            </a:pPr>
            <a:r>
              <a:rPr kumimoji="0" lang="en-US" sz="1200" b="0" i="0" u="none" strike="noStrike" kern="0" cap="none" spc="0" normalizeH="0" baseline="0" noProof="0" dirty="0">
                <a:ln>
                  <a:noFill/>
                </a:ln>
                <a:solidFill>
                  <a:srgbClr val="503291"/>
                </a:solidFill>
                <a:effectLst/>
                <a:uLnTx/>
                <a:uFillTx/>
                <a:latin typeface="Verdana"/>
                <a:ea typeface="+mn-ea"/>
                <a:cs typeface="+mn-cs"/>
              </a:rPr>
              <a:t>Moving to local systems engagement with co-owned elimination partnership plans, working with 2-3 focus countries on elimination that are conducive to collective action.</a:t>
            </a:r>
          </a:p>
        </p:txBody>
      </p:sp>
      <p:sp>
        <p:nvSpPr>
          <p:cNvPr id="15" name="Rectangle 14">
            <a:extLst>
              <a:ext uri="{FF2B5EF4-FFF2-40B4-BE49-F238E27FC236}">
                <a16:creationId xmlns:a16="http://schemas.microsoft.com/office/drawing/2014/main" id="{A122284C-B74D-CBC7-FD2A-FEBF0BFC6FCD}"/>
              </a:ext>
            </a:extLst>
          </p:cNvPr>
          <p:cNvSpPr/>
          <p:nvPr/>
        </p:nvSpPr>
        <p:spPr bwMode="gray">
          <a:xfrm>
            <a:off x="10305918" y="2036663"/>
            <a:ext cx="1550721" cy="2691974"/>
          </a:xfrm>
          <a:prstGeom prst="rect">
            <a:avLst/>
          </a:prstGeom>
          <a:solidFill>
            <a:schemeClr val="accent4"/>
          </a:solidFill>
          <a:ln w="9525" cap="flat" cmpd="sng" algn="ctr">
            <a:noFill/>
            <a:prstDash val="solid"/>
          </a:ln>
          <a:effectLst/>
        </p:spPr>
        <p:txBody>
          <a:bodyPr rtlCol="0" anchor="t" anchorCtr="0"/>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200" b="1" i="0" u="none" strike="noStrike" kern="0" cap="none" spc="0" normalizeH="0" baseline="0" noProof="0" dirty="0">
                <a:ln>
                  <a:noFill/>
                </a:ln>
                <a:solidFill>
                  <a:srgbClr val="2DBECD"/>
                </a:solidFill>
                <a:effectLst/>
                <a:uLnTx/>
                <a:uFillTx/>
                <a:latin typeface="Verdana"/>
                <a:ea typeface="+mn-ea"/>
                <a:cs typeface="+mn-cs"/>
              </a:rPr>
              <a:t>Move to </a:t>
            </a:r>
            <a:r>
              <a:rPr kumimoji="0" lang="en-US" sz="1200" b="1" i="0" u="none" strike="noStrike" kern="0" cap="none" spc="0" normalizeH="0" baseline="0" noProof="0" dirty="0" err="1">
                <a:ln>
                  <a:noFill/>
                </a:ln>
                <a:solidFill>
                  <a:srgbClr val="2DBECD"/>
                </a:solidFill>
                <a:effectLst/>
                <a:uLnTx/>
                <a:uFillTx/>
                <a:latin typeface="Verdana"/>
                <a:ea typeface="+mn-ea"/>
                <a:cs typeface="+mn-cs"/>
              </a:rPr>
              <a:t>Sustainainable</a:t>
            </a:r>
            <a:r>
              <a:rPr kumimoji="0" lang="en-US" sz="1200" b="1" i="0" u="none" strike="noStrike" kern="0" cap="none" spc="0" normalizeH="0" baseline="0" noProof="0" dirty="0">
                <a:ln>
                  <a:noFill/>
                </a:ln>
                <a:solidFill>
                  <a:srgbClr val="2DBECD"/>
                </a:solidFill>
                <a:effectLst/>
                <a:uLnTx/>
                <a:uFillTx/>
                <a:latin typeface="Verdana"/>
                <a:ea typeface="+mn-ea"/>
                <a:cs typeface="+mn-cs"/>
              </a:rPr>
              <a:t> Investment</a:t>
            </a:r>
          </a:p>
          <a:p>
            <a:pPr marL="0" marR="0" lvl="0" indent="0" algn="l" defTabSz="914400" rtl="0" eaLnBrk="1" fontAlgn="auto" latinLnBrk="0" hangingPunct="1">
              <a:lnSpc>
                <a:spcPct val="100000"/>
              </a:lnSpc>
              <a:spcBef>
                <a:spcPts val="300"/>
              </a:spcBef>
              <a:spcAft>
                <a:spcPts val="300"/>
              </a:spcAft>
              <a:buClr>
                <a:srgbClr val="EB3C96"/>
              </a:buClr>
              <a:buSzPct val="100000"/>
              <a:buFontTx/>
              <a:buNone/>
              <a:tabLst/>
              <a:defRPr/>
            </a:pPr>
            <a:r>
              <a:rPr kumimoji="0" lang="en-US" sz="1200" b="0" i="0" u="none" strike="noStrike" kern="0" cap="none" spc="0" normalizeH="0" baseline="0" noProof="0" dirty="0">
                <a:ln>
                  <a:noFill/>
                </a:ln>
                <a:solidFill>
                  <a:srgbClr val="503291"/>
                </a:solidFill>
                <a:effectLst/>
                <a:uLnTx/>
                <a:uFillTx/>
                <a:latin typeface="Verdana"/>
                <a:ea typeface="+mn-ea"/>
                <a:cs typeface="+mn-cs"/>
              </a:rPr>
              <a:t>Providing SCH treatment packages based on  differentiated PZQ &amp; </a:t>
            </a:r>
            <a:r>
              <a:rPr kumimoji="0" lang="en-US" sz="1200" b="0" i="0" u="none" strike="noStrike" kern="0" cap="none" spc="0" normalizeH="0" baseline="0" noProof="0" dirty="0" err="1">
                <a:ln>
                  <a:noFill/>
                </a:ln>
                <a:solidFill>
                  <a:srgbClr val="503291"/>
                </a:solidFill>
                <a:effectLst/>
                <a:uLnTx/>
                <a:uFillTx/>
                <a:latin typeface="Verdana"/>
                <a:ea typeface="+mn-ea"/>
                <a:cs typeface="+mn-cs"/>
              </a:rPr>
              <a:t>arPZQ</a:t>
            </a:r>
            <a:r>
              <a:rPr kumimoji="0" lang="en-US" sz="1200" b="0" i="0" u="none" strike="noStrike" kern="0" cap="none" spc="0" normalizeH="0" baseline="0" noProof="0" dirty="0">
                <a:ln>
                  <a:noFill/>
                </a:ln>
                <a:solidFill>
                  <a:srgbClr val="503291"/>
                </a:solidFill>
                <a:effectLst/>
                <a:uLnTx/>
                <a:uFillTx/>
                <a:latin typeface="Verdana"/>
                <a:ea typeface="+mn-ea"/>
                <a:cs typeface="+mn-cs"/>
              </a:rPr>
              <a:t>  pricing approaches, from cost-free, to cost-price, to cost-price plus</a:t>
            </a:r>
          </a:p>
          <a:p>
            <a:pPr marL="0" marR="0" lvl="0" indent="0" algn="l" defTabSz="914400" rtl="0" eaLnBrk="1" fontAlgn="auto" latinLnBrk="0" hangingPunct="1">
              <a:lnSpc>
                <a:spcPct val="100000"/>
              </a:lnSpc>
              <a:spcBef>
                <a:spcPts val="300"/>
              </a:spcBef>
              <a:spcAft>
                <a:spcPts val="300"/>
              </a:spcAft>
              <a:buClr>
                <a:srgbClr val="EB3C96"/>
              </a:buClr>
              <a:buSzPct val="100000"/>
              <a:buFontTx/>
              <a:buNone/>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0EA7D946-8388-355B-1FE0-94A4BB1EA14D}"/>
              </a:ext>
            </a:extLst>
          </p:cNvPr>
          <p:cNvSpPr txBox="1"/>
          <p:nvPr/>
        </p:nvSpPr>
        <p:spPr bwMode="gray">
          <a:xfrm>
            <a:off x="-1115" y="1340731"/>
            <a:ext cx="79145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00"/>
              </a:spcBef>
              <a:spcAft>
                <a:spcPts val="300"/>
              </a:spcAft>
              <a:buClr>
                <a:srgbClr val="52328F"/>
              </a:buClr>
              <a:buSzTx/>
              <a:buFontTx/>
              <a:buNone/>
              <a:tabLst/>
              <a:defRPr/>
            </a:pPr>
            <a:r>
              <a:rPr kumimoji="0" lang="en-US" sz="1100" b="1" i="1"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Social impact</a:t>
            </a:r>
          </a:p>
        </p:txBody>
      </p:sp>
      <p:sp>
        <p:nvSpPr>
          <p:cNvPr id="17" name="TextBox 16">
            <a:extLst>
              <a:ext uri="{FF2B5EF4-FFF2-40B4-BE49-F238E27FC236}">
                <a16:creationId xmlns:a16="http://schemas.microsoft.com/office/drawing/2014/main" id="{32C44ABE-5289-C639-6237-0FCF796FCBDC}"/>
              </a:ext>
            </a:extLst>
          </p:cNvPr>
          <p:cNvSpPr txBox="1"/>
          <p:nvPr/>
        </p:nvSpPr>
        <p:spPr bwMode="gray">
          <a:xfrm>
            <a:off x="-1115" y="3019863"/>
            <a:ext cx="762974"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00"/>
              </a:spcBef>
              <a:spcAft>
                <a:spcPts val="300"/>
              </a:spcAft>
              <a:buClr>
                <a:srgbClr val="52328F"/>
              </a:buClr>
              <a:buSzTx/>
              <a:buFontTx/>
              <a:buNone/>
              <a:tabLst/>
              <a:defRPr/>
            </a:pPr>
            <a:r>
              <a:rPr kumimoji="0" lang="en-US" sz="1100" b="1" i="1" u="none" strike="noStrike" kern="1200" cap="none" spc="0" normalizeH="0" baseline="0" noProof="0" err="1">
                <a:ln>
                  <a:noFill/>
                </a:ln>
                <a:solidFill>
                  <a:srgbClr val="FFC832"/>
                </a:solidFill>
                <a:effectLst/>
                <a:uLnTx/>
                <a:uFillTx/>
                <a:latin typeface="Verdana"/>
                <a:ea typeface="Verdana" panose="020B0604030504040204" pitchFamily="34" charset="0"/>
                <a:cs typeface="Verdana" panose="020B0604030504040204" pitchFamily="34" charset="0"/>
              </a:rPr>
              <a:t>Schisto</a:t>
            </a:r>
            <a:r>
              <a:rPr kumimoji="0" lang="en-US" sz="1100" b="1" i="1" u="none" strike="noStrike" kern="1200" cap="none" spc="0" normalizeH="0" baseline="0" noProof="0">
                <a:ln>
                  <a:noFill/>
                </a:ln>
                <a:solidFill>
                  <a:srgbClr val="FFC832"/>
                </a:solidFill>
                <a:effectLst/>
                <a:uLnTx/>
                <a:uFillTx/>
                <a:latin typeface="Verdana"/>
                <a:ea typeface="Verdana" panose="020B0604030504040204" pitchFamily="34" charset="0"/>
                <a:cs typeface="Verdana" panose="020B0604030504040204" pitchFamily="34" charset="0"/>
              </a:rPr>
              <a:t> Franchise role &amp; activities </a:t>
            </a:r>
          </a:p>
        </p:txBody>
      </p:sp>
      <p:sp>
        <p:nvSpPr>
          <p:cNvPr id="18" name="TextBox 17">
            <a:extLst>
              <a:ext uri="{FF2B5EF4-FFF2-40B4-BE49-F238E27FC236}">
                <a16:creationId xmlns:a16="http://schemas.microsoft.com/office/drawing/2014/main" id="{D9AA4C24-F153-4CC9-1942-5FF00E262BFE}"/>
              </a:ext>
            </a:extLst>
          </p:cNvPr>
          <p:cNvSpPr txBox="1"/>
          <p:nvPr/>
        </p:nvSpPr>
        <p:spPr bwMode="gray">
          <a:xfrm>
            <a:off x="41894" y="5588511"/>
            <a:ext cx="705431"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00"/>
              </a:spcBef>
              <a:spcAft>
                <a:spcPts val="300"/>
              </a:spcAft>
              <a:buClr>
                <a:srgbClr val="52328F"/>
              </a:buClr>
              <a:buSzTx/>
              <a:buFontTx/>
              <a:buNone/>
              <a:tabLst/>
              <a:defRPr/>
            </a:pPr>
            <a:r>
              <a:rPr kumimoji="0" lang="en-US" sz="1100" b="1" i="1" u="none" strike="noStrike" kern="1200" cap="none" spc="0" normalizeH="0" baseline="0" noProof="0" dirty="0">
                <a:ln>
                  <a:noFill/>
                </a:ln>
                <a:solidFill>
                  <a:srgbClr val="FFC832"/>
                </a:solidFill>
                <a:effectLst/>
                <a:uLnTx/>
                <a:uFillTx/>
                <a:latin typeface="Verdana"/>
                <a:ea typeface="Verdana" panose="020B0604030504040204" pitchFamily="34" charset="0"/>
                <a:cs typeface="Verdana" panose="020B0604030504040204" pitchFamily="34" charset="0"/>
              </a:rPr>
              <a:t>Value creation</a:t>
            </a:r>
          </a:p>
        </p:txBody>
      </p:sp>
      <p:sp>
        <p:nvSpPr>
          <p:cNvPr id="19" name="Rectangle 18">
            <a:extLst>
              <a:ext uri="{FF2B5EF4-FFF2-40B4-BE49-F238E27FC236}">
                <a16:creationId xmlns:a16="http://schemas.microsoft.com/office/drawing/2014/main" id="{964D2DAC-7AAE-AF1F-AE24-E8D7CD94FA0A}"/>
              </a:ext>
            </a:extLst>
          </p:cNvPr>
          <p:cNvSpPr/>
          <p:nvPr/>
        </p:nvSpPr>
        <p:spPr bwMode="gray">
          <a:xfrm>
            <a:off x="800863" y="1728807"/>
            <a:ext cx="10945216" cy="260033"/>
          </a:xfrm>
          <a:prstGeom prst="rect">
            <a:avLst/>
          </a:prstGeom>
          <a:no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200" b="0" i="0" u="none" strike="noStrike" kern="0" cap="none" spc="0" normalizeH="0" baseline="0" noProof="0">
                <a:ln>
                  <a:noFill/>
                </a:ln>
                <a:solidFill>
                  <a:srgbClr val="FFC832"/>
                </a:solidFill>
                <a:effectLst/>
                <a:uLnTx/>
                <a:uFillTx/>
                <a:latin typeface="Verdana"/>
                <a:ea typeface="+mn-ea"/>
                <a:cs typeface="+mn-cs"/>
              </a:rPr>
              <a:t>We aim at </a:t>
            </a:r>
            <a:r>
              <a:rPr kumimoji="0" lang="en-US" sz="1200" b="1" i="0" u="none" strike="noStrike" kern="0" cap="none" spc="0" normalizeH="0" baseline="0" noProof="0">
                <a:ln>
                  <a:noFill/>
                </a:ln>
                <a:solidFill>
                  <a:srgbClr val="FFC832"/>
                </a:solidFill>
                <a:effectLst/>
                <a:uLnTx/>
                <a:uFillTx/>
                <a:latin typeface="Verdana"/>
                <a:ea typeface="+mn-ea"/>
                <a:cs typeface="+mn-cs"/>
              </a:rPr>
              <a:t>integrated strategies </a:t>
            </a:r>
            <a:r>
              <a:rPr kumimoji="0" lang="en-US" sz="1200" b="0" i="0" u="none" strike="noStrike" kern="0" cap="none" spc="0" normalizeH="0" baseline="0" noProof="0">
                <a:ln>
                  <a:noFill/>
                </a:ln>
                <a:solidFill>
                  <a:srgbClr val="FFC832"/>
                </a:solidFill>
                <a:effectLst/>
                <a:uLnTx/>
                <a:uFillTx/>
                <a:latin typeface="Verdana"/>
                <a:ea typeface="+mn-ea"/>
                <a:cs typeface="+mn-cs"/>
              </a:rPr>
              <a:t>that align GH departments, Merck business units, and external partners  </a:t>
            </a:r>
          </a:p>
        </p:txBody>
      </p:sp>
      <p:sp>
        <p:nvSpPr>
          <p:cNvPr id="20" name="TextBox 19">
            <a:extLst>
              <a:ext uri="{FF2B5EF4-FFF2-40B4-BE49-F238E27FC236}">
                <a16:creationId xmlns:a16="http://schemas.microsoft.com/office/drawing/2014/main" id="{23B4B8BC-E7D1-F639-33A8-1DAB3E528006}"/>
              </a:ext>
            </a:extLst>
          </p:cNvPr>
          <p:cNvSpPr txBox="1"/>
          <p:nvPr/>
        </p:nvSpPr>
        <p:spPr bwMode="gray">
          <a:xfrm>
            <a:off x="6838702" y="5078578"/>
            <a:ext cx="4429334"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00"/>
              </a:spcBef>
              <a:spcAft>
                <a:spcPts val="300"/>
              </a:spcAft>
              <a:buClr>
                <a:srgbClr val="52328F"/>
              </a:buClr>
              <a:buSzTx/>
              <a:buFontTx/>
              <a:buNone/>
              <a:tabLst/>
              <a:defRPr/>
            </a:pPr>
            <a:r>
              <a:rPr kumimoji="0" lang="en-US"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Tangible business value/sustainable investment</a:t>
            </a:r>
          </a:p>
        </p:txBody>
      </p:sp>
      <p:cxnSp>
        <p:nvCxnSpPr>
          <p:cNvPr id="21" name="Straight Arrow Connector 20">
            <a:extLst>
              <a:ext uri="{FF2B5EF4-FFF2-40B4-BE49-F238E27FC236}">
                <a16:creationId xmlns:a16="http://schemas.microsoft.com/office/drawing/2014/main" id="{C6030B81-2853-050B-8F5B-A704294C8718}"/>
              </a:ext>
            </a:extLst>
          </p:cNvPr>
          <p:cNvCxnSpPr>
            <a:cxnSpLocks/>
          </p:cNvCxnSpPr>
          <p:nvPr/>
        </p:nvCxnSpPr>
        <p:spPr>
          <a:xfrm>
            <a:off x="795314" y="4977977"/>
            <a:ext cx="1090937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86870F4-7EFA-40C1-8707-879E335BDB64}"/>
              </a:ext>
            </a:extLst>
          </p:cNvPr>
          <p:cNvSpPr/>
          <p:nvPr/>
        </p:nvSpPr>
        <p:spPr bwMode="gray">
          <a:xfrm>
            <a:off x="742138" y="4717944"/>
            <a:ext cx="10945216" cy="260033"/>
          </a:xfrm>
          <a:prstGeom prst="rect">
            <a:avLst/>
          </a:prstGeom>
          <a:no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200" b="0" i="0" u="none" strike="noStrike" kern="0" cap="none" spc="0" normalizeH="0" baseline="0" noProof="0" dirty="0">
                <a:ln>
                  <a:noFill/>
                </a:ln>
                <a:solidFill>
                  <a:srgbClr val="FFC832"/>
                </a:solidFill>
                <a:effectLst/>
                <a:uLnTx/>
                <a:uFillTx/>
                <a:latin typeface="Verdana"/>
                <a:ea typeface="+mn-ea"/>
                <a:cs typeface="+mn-cs"/>
              </a:rPr>
              <a:t>We increase the franchise’s </a:t>
            </a:r>
            <a:r>
              <a:rPr kumimoji="0" lang="en-US" sz="1200" b="1" i="0" u="none" strike="noStrike" kern="0" cap="none" spc="0" normalizeH="0" baseline="0" noProof="0" dirty="0">
                <a:ln>
                  <a:noFill/>
                </a:ln>
                <a:solidFill>
                  <a:srgbClr val="FFC832"/>
                </a:solidFill>
                <a:effectLst/>
                <a:uLnTx/>
                <a:uFillTx/>
                <a:latin typeface="Verdana"/>
                <a:ea typeface="+mn-ea"/>
                <a:cs typeface="+mn-cs"/>
              </a:rPr>
              <a:t>effectiveness for elimination, </a:t>
            </a:r>
            <a:r>
              <a:rPr kumimoji="0" lang="en-US" sz="1200" b="0" i="0" u="none" strike="noStrike" kern="0" cap="none" spc="0" normalizeH="0" baseline="0" noProof="0" dirty="0">
                <a:ln>
                  <a:noFill/>
                </a:ln>
                <a:solidFill>
                  <a:srgbClr val="FFC832"/>
                </a:solidFill>
                <a:effectLst/>
                <a:uLnTx/>
                <a:uFillTx/>
                <a:latin typeface="Verdana"/>
                <a:ea typeface="+mn-ea"/>
                <a:cs typeface="+mn-cs"/>
              </a:rPr>
              <a:t>and its </a:t>
            </a:r>
            <a:r>
              <a:rPr kumimoji="0" lang="en-US" sz="1200" b="1" i="0" u="none" strike="noStrike" kern="0" cap="none" spc="0" normalizeH="0" baseline="0" noProof="0" dirty="0">
                <a:ln>
                  <a:noFill/>
                </a:ln>
                <a:solidFill>
                  <a:srgbClr val="FFC832"/>
                </a:solidFill>
                <a:effectLst/>
                <a:uLnTx/>
                <a:uFillTx/>
                <a:latin typeface="Verdana"/>
                <a:ea typeface="+mn-ea"/>
                <a:cs typeface="+mn-cs"/>
              </a:rPr>
              <a:t>sustainability all for S/Hs incl.  Merck</a:t>
            </a:r>
          </a:p>
        </p:txBody>
      </p:sp>
      <p:sp>
        <p:nvSpPr>
          <p:cNvPr id="23" name="TextBox 22">
            <a:extLst>
              <a:ext uri="{FF2B5EF4-FFF2-40B4-BE49-F238E27FC236}">
                <a16:creationId xmlns:a16="http://schemas.microsoft.com/office/drawing/2014/main" id="{EF959347-7189-BDF4-BF72-20F448B3B820}"/>
              </a:ext>
            </a:extLst>
          </p:cNvPr>
          <p:cNvSpPr txBox="1"/>
          <p:nvPr/>
        </p:nvSpPr>
        <p:spPr bwMode="gray">
          <a:xfrm>
            <a:off x="1127449" y="1238599"/>
            <a:ext cx="964907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
                <a:srgbClr val="503291"/>
              </a:buClr>
              <a:buSzTx/>
              <a:buFontTx/>
              <a:buNone/>
              <a:tabLst/>
              <a:defRPr/>
            </a:pPr>
            <a:r>
              <a:rPr kumimoji="0" lang="en-US" sz="14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We are moving to an integrated SCH investment strategy and actively mobilize local ecosystems to eliminate schistosomiasis in selected endemic African countries by 2030</a:t>
            </a:r>
          </a:p>
        </p:txBody>
      </p:sp>
      <p:sp>
        <p:nvSpPr>
          <p:cNvPr id="24" name="Text Placeholder 1">
            <a:extLst>
              <a:ext uri="{FF2B5EF4-FFF2-40B4-BE49-F238E27FC236}">
                <a16:creationId xmlns:a16="http://schemas.microsoft.com/office/drawing/2014/main" id="{9866FB27-6E18-94A4-E6E8-699E2397DE5F}"/>
              </a:ext>
            </a:extLst>
          </p:cNvPr>
          <p:cNvSpPr txBox="1">
            <a:spLocks/>
          </p:cNvSpPr>
          <p:nvPr/>
        </p:nvSpPr>
        <p:spPr>
          <a:xfrm>
            <a:off x="623887" y="352849"/>
            <a:ext cx="10944225" cy="582922"/>
          </a:xfrm>
          <a:prstGeom prst="rect">
            <a:avLst/>
          </a:prstGeom>
        </p:spPr>
        <p:txBody>
          <a:bodyPr/>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rgbClr val="E61E50"/>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tab pos="533387" algn="l"/>
              </a:tabLst>
              <a:defRPr/>
            </a:pPr>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cs typeface="+mn-cs"/>
              </a:rPr>
              <a:t>The Future of Combatting NTDs</a:t>
            </a:r>
          </a:p>
        </p:txBody>
      </p:sp>
      <p:sp>
        <p:nvSpPr>
          <p:cNvPr id="26" name="Right Triangle 25">
            <a:extLst>
              <a:ext uri="{FF2B5EF4-FFF2-40B4-BE49-F238E27FC236}">
                <a16:creationId xmlns:a16="http://schemas.microsoft.com/office/drawing/2014/main" id="{69802157-8461-DF37-D930-24866BE35688}"/>
              </a:ext>
            </a:extLst>
          </p:cNvPr>
          <p:cNvSpPr/>
          <p:nvPr/>
        </p:nvSpPr>
        <p:spPr bwMode="gray">
          <a:xfrm>
            <a:off x="823790" y="5050981"/>
            <a:ext cx="10795190" cy="1572511"/>
          </a:xfrm>
          <a:prstGeom prst="rtTriangle">
            <a:avLst/>
          </a:prstGeom>
          <a:solidFill>
            <a:schemeClr val="accent1">
              <a:lumMod val="20000"/>
              <a:lumOff val="80000"/>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GB" sz="1600" b="0" i="0" u="none" strike="noStrike" kern="0" cap="none" spc="0" normalizeH="0" baseline="0" noProof="0" err="1">
              <a:ln>
                <a:noFill/>
              </a:ln>
              <a:solidFill>
                <a:srgbClr val="FFFFFF"/>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id="{299E1401-E5D6-D35D-84CA-09D83A29163D}"/>
              </a:ext>
            </a:extLst>
          </p:cNvPr>
          <p:cNvSpPr/>
          <p:nvPr/>
        </p:nvSpPr>
        <p:spPr bwMode="gray">
          <a:xfrm>
            <a:off x="786213" y="5475242"/>
            <a:ext cx="4532474" cy="451823"/>
          </a:xfrm>
          <a:prstGeom prst="rect">
            <a:avLst/>
          </a:prstGeom>
          <a:noFill/>
          <a:ln w="9525" cap="flat" cmpd="sng" algn="ctr">
            <a:noFill/>
            <a:prstDash val="solid"/>
          </a:ln>
          <a:effectLst/>
        </p:spPr>
        <p:txBody>
          <a:bodyPr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pPr marL="171450" indent="-171450">
              <a:buFont typeface="Wingdings" panose="05000000000000000000" pitchFamily="2" charset="2"/>
              <a:buChar char=""/>
              <a:defRPr/>
            </a:pPr>
            <a:r>
              <a:rPr lang="en-US" sz="1200" kern="0" dirty="0">
                <a:solidFill>
                  <a:srgbClr val="000000"/>
                </a:solidFill>
              </a:rPr>
              <a:t>Improve effectiveness and impact.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Main area of visibility for Merck, hence a commitment to upkeep program and show progress given Merck‘s giving history</a:t>
            </a:r>
          </a:p>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GB" sz="1600" b="0" i="0" u="none" strike="noStrike" kern="0" cap="none" spc="0" normalizeH="0" baseline="0" noProof="0" dirty="0">
              <a:ln>
                <a:noFill/>
              </a:ln>
              <a:solidFill>
                <a:srgbClr val="FFFFFF"/>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id="{A112F61C-E0A7-AB89-2FAF-38DB9C189587}"/>
              </a:ext>
            </a:extLst>
          </p:cNvPr>
          <p:cNvSpPr/>
          <p:nvPr/>
        </p:nvSpPr>
        <p:spPr>
          <a:xfrm>
            <a:off x="6969808" y="5262608"/>
            <a:ext cx="4805855"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Aiming at higher leverage of co-funders, cost-coverage contribution from, e.g. sale of PZQ to selected stakeholders and differentiated pre-SAC and adult tablet pricing model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Thought leadership for new co-funded partnership models</a:t>
            </a:r>
          </a:p>
        </p:txBody>
      </p:sp>
      <p:sp>
        <p:nvSpPr>
          <p:cNvPr id="29" name="TextBox 28">
            <a:extLst>
              <a:ext uri="{FF2B5EF4-FFF2-40B4-BE49-F238E27FC236}">
                <a16:creationId xmlns:a16="http://schemas.microsoft.com/office/drawing/2014/main" id="{AFF0357D-4A6F-030D-B7C1-B97AFB142668}"/>
              </a:ext>
            </a:extLst>
          </p:cNvPr>
          <p:cNvSpPr txBox="1"/>
          <p:nvPr/>
        </p:nvSpPr>
        <p:spPr bwMode="gray">
          <a:xfrm>
            <a:off x="927242" y="6241720"/>
            <a:ext cx="390832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
                <a:srgbClr val="52328F"/>
              </a:buClr>
              <a:buSzTx/>
              <a:buFontTx/>
              <a:buNone/>
              <a:tabLst/>
              <a:defRPr/>
            </a:pPr>
            <a:r>
              <a:rPr kumimoji="0" lang="en-US"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(In)tangible value from social investment</a:t>
            </a:r>
          </a:p>
        </p:txBody>
      </p:sp>
      <p:grpSp>
        <p:nvGrpSpPr>
          <p:cNvPr id="30" name="Logo Merck">
            <a:extLst>
              <a:ext uri="{FF2B5EF4-FFF2-40B4-BE49-F238E27FC236}">
                <a16:creationId xmlns:a16="http://schemas.microsoft.com/office/drawing/2014/main" id="{37F60488-9ED8-99A9-B06D-AA62BCECF36E}"/>
              </a:ext>
            </a:extLst>
          </p:cNvPr>
          <p:cNvGrpSpPr>
            <a:grpSpLocks noChangeAspect="1"/>
          </p:cNvGrpSpPr>
          <p:nvPr>
            <p:custDataLst>
              <p:tags r:id="rId1"/>
            </p:custDataLst>
          </p:nvPr>
        </p:nvGrpSpPr>
        <p:grpSpPr bwMode="gray">
          <a:xfrm>
            <a:off x="10572977" y="6440320"/>
            <a:ext cx="1028592" cy="162000"/>
            <a:chOff x="-4548188" y="3063875"/>
            <a:chExt cx="2741613" cy="431800"/>
          </a:xfrm>
          <a:solidFill>
            <a:schemeClr val="accent1"/>
          </a:solidFill>
        </p:grpSpPr>
        <p:sp>
          <p:nvSpPr>
            <p:cNvPr id="31" name="Logo K">
              <a:extLst>
                <a:ext uri="{FF2B5EF4-FFF2-40B4-BE49-F238E27FC236}">
                  <a16:creationId xmlns:a16="http://schemas.microsoft.com/office/drawing/2014/main" id="{8F49B809-CA5F-BEE4-A819-256749C58E4E}"/>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2" name="Logo C">
              <a:extLst>
                <a:ext uri="{FF2B5EF4-FFF2-40B4-BE49-F238E27FC236}">
                  <a16:creationId xmlns:a16="http://schemas.microsoft.com/office/drawing/2014/main" id="{7ED0D190-EC8C-0AE5-5D8C-124DA8A6DC9F}"/>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3" name="Logo R">
              <a:extLst>
                <a:ext uri="{FF2B5EF4-FFF2-40B4-BE49-F238E27FC236}">
                  <a16:creationId xmlns:a16="http://schemas.microsoft.com/office/drawing/2014/main" id="{97B1A179-DDEF-BB96-816F-2EBC7F1C4A88}"/>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4" name="Logo E">
              <a:extLst>
                <a:ext uri="{FF2B5EF4-FFF2-40B4-BE49-F238E27FC236}">
                  <a16:creationId xmlns:a16="http://schemas.microsoft.com/office/drawing/2014/main" id="{1EED8597-9490-89CA-14D6-953BD254A74C}"/>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5" name="Logo M">
              <a:extLst>
                <a:ext uri="{FF2B5EF4-FFF2-40B4-BE49-F238E27FC236}">
                  <a16:creationId xmlns:a16="http://schemas.microsoft.com/office/drawing/2014/main" id="{964E087A-ACDE-AC6C-950F-F1FFC3AC9E44}"/>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grpSp>
      <p:sp>
        <p:nvSpPr>
          <p:cNvPr id="36" name="Title 4">
            <a:extLst>
              <a:ext uri="{FF2B5EF4-FFF2-40B4-BE49-F238E27FC236}">
                <a16:creationId xmlns:a16="http://schemas.microsoft.com/office/drawing/2014/main" id="{D4FBAD04-01F5-A915-209E-D1E87C158BF4}"/>
              </a:ext>
            </a:extLst>
          </p:cNvPr>
          <p:cNvSpPr txBox="1">
            <a:spLocks/>
          </p:cNvSpPr>
          <p:nvPr/>
        </p:nvSpPr>
        <p:spPr bwMode="gray">
          <a:xfrm>
            <a:off x="720443" y="762651"/>
            <a:ext cx="10944225" cy="325952"/>
          </a:xfrm>
          <a:prstGeom prst="rect">
            <a:avLst/>
          </a:prstGeom>
          <a:noFill/>
        </p:spPr>
        <p:txBody>
          <a:bodyPr vert="horz" lIns="0" tIns="0" rIns="0" bIns="18000" rtlCol="0" anchor="b" anchorCtr="0">
            <a:noAutofit/>
          </a:bodyPr>
          <a:lstStyle>
            <a:lvl1pPr algn="l" defTabSz="914400" rtl="0" eaLnBrk="1" latinLnBrk="0" hangingPunct="1">
              <a:lnSpc>
                <a:spcPct val="75000"/>
              </a:lnSpc>
              <a:spcBef>
                <a:spcPct val="0"/>
              </a:spcBef>
              <a:buNone/>
              <a:defRPr lang="de-DE" sz="2800" b="1" kern="1200" baseline="0">
                <a:solidFill>
                  <a:srgbClr val="96D7D2"/>
                </a:solidFill>
                <a:latin typeface="Merck" panose="02060803030401040103" pitchFamily="18" charset="77"/>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fr-CH" sz="2400" b="1" i="0" u="none" strike="noStrike" kern="1200" cap="none" spc="0" normalizeH="0" baseline="0" noProof="0" dirty="0">
                <a:ln>
                  <a:noFill/>
                </a:ln>
                <a:solidFill>
                  <a:srgbClr val="96D7D2"/>
                </a:solidFill>
                <a:effectLst/>
                <a:uLnTx/>
                <a:uFillTx/>
                <a:latin typeface="Verdana"/>
                <a:ea typeface="Verdana"/>
              </a:rPr>
              <a:t>Moving </a:t>
            </a:r>
            <a:r>
              <a:rPr kumimoji="0" lang="fr-CH" sz="2400" b="1" i="0" u="none" strike="noStrike" kern="1200" cap="none" spc="0" normalizeH="0" baseline="0" noProof="0" dirty="0" err="1">
                <a:ln>
                  <a:noFill/>
                </a:ln>
                <a:solidFill>
                  <a:srgbClr val="96D7D2"/>
                </a:solidFill>
                <a:effectLst/>
                <a:uLnTx/>
                <a:uFillTx/>
                <a:latin typeface="Verdana"/>
                <a:ea typeface="Verdana"/>
              </a:rPr>
              <a:t>from</a:t>
            </a:r>
            <a:r>
              <a:rPr kumimoji="0" lang="fr-CH" sz="2400" b="1" i="0" u="none" strike="noStrike" kern="1200" cap="none" spc="0" normalizeH="0" baseline="0" noProof="0" dirty="0">
                <a:ln>
                  <a:noFill/>
                </a:ln>
                <a:solidFill>
                  <a:srgbClr val="96D7D2"/>
                </a:solidFill>
                <a:effectLst/>
                <a:uLnTx/>
                <a:uFillTx/>
                <a:latin typeface="Verdana"/>
                <a:ea typeface="Verdana"/>
              </a:rPr>
              <a:t> Pure Donation to </a:t>
            </a:r>
            <a:r>
              <a:rPr kumimoji="0" lang="fr-CH" sz="2400" b="1" i="0" u="none" strike="noStrike" kern="1200" cap="none" spc="0" normalizeH="0" baseline="0" noProof="0" dirty="0" err="1">
                <a:ln>
                  <a:noFill/>
                </a:ln>
                <a:solidFill>
                  <a:srgbClr val="96D7D2"/>
                </a:solidFill>
                <a:effectLst/>
                <a:uLnTx/>
                <a:uFillTx/>
                <a:latin typeface="Verdana"/>
                <a:ea typeface="Verdana"/>
              </a:rPr>
              <a:t>Sustainable</a:t>
            </a:r>
            <a:r>
              <a:rPr kumimoji="0" lang="fr-CH" sz="2400" b="1" i="0" u="none" strike="noStrike" kern="1200" cap="none" spc="0" normalizeH="0" baseline="0" noProof="0" dirty="0">
                <a:ln>
                  <a:noFill/>
                </a:ln>
                <a:solidFill>
                  <a:srgbClr val="96D7D2"/>
                </a:solidFill>
                <a:effectLst/>
                <a:uLnTx/>
                <a:uFillTx/>
                <a:latin typeface="Verdana"/>
                <a:ea typeface="Verdana"/>
              </a:rPr>
              <a:t> Investment</a:t>
            </a:r>
            <a:endParaRPr kumimoji="0" lang="fr-CH" sz="2400" b="1" i="0" u="none" strike="noStrike" kern="1200" cap="none" spc="0" normalizeH="0" baseline="0" noProof="0" dirty="0">
              <a:ln>
                <a:noFill/>
              </a:ln>
              <a:solidFill>
                <a:srgbClr val="96D7D2"/>
              </a:solidFill>
              <a:effectLst/>
              <a:uLnTx/>
              <a:uFillTx/>
              <a:latin typeface="Verdana"/>
              <a:ea typeface="Verdana" panose="020B0604030504040204" pitchFamily="34" charset="0"/>
            </a:endParaRPr>
          </a:p>
        </p:txBody>
      </p:sp>
    </p:spTree>
    <p:extLst>
      <p:ext uri="{BB962C8B-B14F-4D97-AF65-F5344CB8AC3E}">
        <p14:creationId xmlns:p14="http://schemas.microsoft.com/office/powerpoint/2010/main" val="40915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
            <a:extLst>
              <a:ext uri="{FF2B5EF4-FFF2-40B4-BE49-F238E27FC236}">
                <a16:creationId xmlns:a16="http://schemas.microsoft.com/office/drawing/2014/main" id="{7F376A8B-3403-3050-0FE7-FC8764E664B1}"/>
              </a:ext>
            </a:extLst>
          </p:cNvPr>
          <p:cNvSpPr txBox="1">
            <a:spLocks/>
          </p:cNvSpPr>
          <p:nvPr/>
        </p:nvSpPr>
        <p:spPr>
          <a:xfrm>
            <a:off x="623888" y="332656"/>
            <a:ext cx="10944225" cy="398144"/>
          </a:xfrm>
          <a:prstGeom prst="rect">
            <a:avLst/>
          </a:prstGeom>
        </p:spPr>
        <p:txBody>
          <a:bodyPr/>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rgbClr val="96D7D2"/>
              </a:buClr>
              <a:buFont typeface="Wingdings" panose="05000000000000000000" pitchFamily="2"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de-DE"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tab pos="533387" algn="l"/>
              </a:tabLst>
              <a:defRPr/>
            </a:pPr>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cs typeface="+mn-cs"/>
              </a:rPr>
              <a:t>The Future of Combatting NTDs</a:t>
            </a:r>
          </a:p>
        </p:txBody>
      </p:sp>
      <p:sp>
        <p:nvSpPr>
          <p:cNvPr id="8" name="Titel 2">
            <a:extLst>
              <a:ext uri="{FF2B5EF4-FFF2-40B4-BE49-F238E27FC236}">
                <a16:creationId xmlns:a16="http://schemas.microsoft.com/office/drawing/2014/main" id="{F1A5AA4B-11FB-E53C-E2C9-9E25154B77E7}"/>
              </a:ext>
            </a:extLst>
          </p:cNvPr>
          <p:cNvSpPr txBox="1">
            <a:spLocks/>
          </p:cNvSpPr>
          <p:nvPr/>
        </p:nvSpPr>
        <p:spPr>
          <a:xfrm>
            <a:off x="623888" y="730800"/>
            <a:ext cx="10944225" cy="325952"/>
          </a:xfrm>
          <a:prstGeom prst="rect">
            <a:avLst/>
          </a:prstGeom>
        </p:spPr>
        <p:txBody>
          <a:bodyPr/>
          <a:lstStyle>
            <a:lvl1pPr algn="l" defTabSz="914400" rtl="0" eaLnBrk="1" latinLnBrk="0" hangingPunct="1">
              <a:lnSpc>
                <a:spcPct val="75000"/>
              </a:lnSpc>
              <a:spcBef>
                <a:spcPct val="0"/>
              </a:spcBef>
              <a:buNone/>
              <a:defRPr lang="de-DE" sz="2800" b="1" kern="1200" baseline="0" dirty="0">
                <a:solidFill>
                  <a:srgbClr val="96D7D2"/>
                </a:solidFill>
                <a:latin typeface="Merck" panose="02060803030401040103" pitchFamily="18" charset="77"/>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Multi-stakeholder </a:t>
            </a:r>
            <a:r>
              <a:rPr kumimoji="0" lang="en-US" sz="2400" b="1" i="0" u="none" strike="noStrike" kern="1200" cap="none" spc="0" normalizeH="0" baseline="0" noProof="0" dirty="0">
                <a:ln>
                  <a:noFill/>
                </a:ln>
                <a:effectLst/>
                <a:uLnTx/>
                <a:uFillTx/>
                <a:latin typeface="+mn-lt"/>
                <a:ea typeface="Verdana" panose="020B0604030504040204" pitchFamily="34" charset="0"/>
              </a:rPr>
              <a:t>partnerships</a:t>
            </a: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as a crucial lever</a:t>
            </a:r>
          </a:p>
        </p:txBody>
      </p:sp>
      <p:pic>
        <p:nvPicPr>
          <p:cNvPr id="12" name="Content Placeholder 11">
            <a:extLst>
              <a:ext uri="{FF2B5EF4-FFF2-40B4-BE49-F238E27FC236}">
                <a16:creationId xmlns:a16="http://schemas.microsoft.com/office/drawing/2014/main" id="{31E03611-B3E9-7A7A-50A7-368C842E503A}"/>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a:off x="852220" y="1484313"/>
            <a:ext cx="10487560" cy="4608512"/>
          </a:xfrm>
        </p:spPr>
      </p:pic>
      <p:sp>
        <p:nvSpPr>
          <p:cNvPr id="2" name="Rectangle 1">
            <a:extLst>
              <a:ext uri="{FF2B5EF4-FFF2-40B4-BE49-F238E27FC236}">
                <a16:creationId xmlns:a16="http://schemas.microsoft.com/office/drawing/2014/main" id="{255E1A4B-78A4-59BD-DC47-BCBD81844C53}"/>
              </a:ext>
            </a:extLst>
          </p:cNvPr>
          <p:cNvSpPr/>
          <p:nvPr/>
        </p:nvSpPr>
        <p:spPr bwMode="gray">
          <a:xfrm>
            <a:off x="8448200" y="3140968"/>
            <a:ext cx="2807005" cy="825349"/>
          </a:xfrm>
          <a:prstGeom prst="rect">
            <a:avLst/>
          </a:prstGeom>
          <a:solidFill>
            <a:srgbClr val="FFC832"/>
          </a:solidFill>
          <a:ln w="9525" cap="flat" cmpd="sng" algn="ctr">
            <a:noFill/>
            <a:prstDash val="dash"/>
            <a:round/>
            <a:headEnd type="none" w="med" len="med"/>
            <a:tailEnd type="none" w="med" len="med"/>
          </a:ln>
          <a:effectLst/>
        </p:spPr>
        <p:txBody>
          <a:bodyPr rtlCol="0" anchor="ctr" anchorCtr="0"/>
          <a:lstStyle>
            <a:defPPr>
              <a:defRPr lang="de-DE"/>
            </a:defPPr>
            <a:lvl1pPr marL="180000" indent="-180000" algn="l" defTabSz="914400" rtl="0" eaLnBrk="1" latinLnBrk="0" hangingPunct="1">
              <a:buClr>
                <a:srgbClr val="503291"/>
              </a:buClr>
              <a:buFont typeface="Wingdings" panose="05000000000000000000" pitchFamily="2" charset="2"/>
              <a:buChar char=""/>
              <a:defRPr sz="1800" kern="1200">
                <a:solidFill>
                  <a:srgbClr val="000000"/>
                </a:solidFill>
                <a:latin typeface="Verdana"/>
              </a:defRPr>
            </a:lvl1pPr>
            <a:lvl2pPr marL="180000" indent="-180000" algn="l" defTabSz="914400" rtl="0" eaLnBrk="1" latinLnBrk="0" hangingPunct="1">
              <a:buClr>
                <a:srgbClr val="503291"/>
              </a:buClr>
              <a:buFont typeface="Wingdings" panose="05000000000000000000" pitchFamily="2" charset="2"/>
              <a:buChar char=""/>
              <a:defRPr sz="1800" kern="1200">
                <a:solidFill>
                  <a:srgbClr val="000000"/>
                </a:solidFill>
                <a:latin typeface="Verdana"/>
              </a:defRPr>
            </a:lvl2pPr>
            <a:lvl3pPr marL="360000" indent="-180000" algn="l" defTabSz="914400" rtl="0" eaLnBrk="1" latinLnBrk="0" hangingPunct="1">
              <a:buClr>
                <a:srgbClr val="503291"/>
              </a:buClr>
              <a:buFont typeface="Symbol" panose="05050102010706020507" pitchFamily="18" charset="2"/>
              <a:buChar char="-"/>
              <a:defRPr sz="1800" kern="1200">
                <a:solidFill>
                  <a:srgbClr val="000000"/>
                </a:solidFill>
                <a:latin typeface="Verdana"/>
              </a:defRPr>
            </a:lvl3pPr>
            <a:lvl4pPr marL="538163"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4pPr>
            <a:lvl5pPr marL="720725"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5pPr>
            <a:lvl6pPr marL="720000"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6pPr>
            <a:lvl7pPr marL="720000"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7pPr>
            <a:lvl8pPr marL="720000"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8pPr>
            <a:lvl9pPr marL="720000" indent="-180000" algn="l" defTabSz="914400" rtl="0" eaLnBrk="1" latinLnBrk="0" hangingPunct="1">
              <a:buClr>
                <a:srgbClr val="2DBECD"/>
              </a:buClr>
              <a:buFont typeface="Symbol" panose="05050102010706020507" pitchFamily="18" charset="2"/>
              <a:buChar char="-"/>
              <a:defRPr sz="1800" kern="1200">
                <a:solidFill>
                  <a:srgbClr val="000000"/>
                </a:solidFill>
                <a:latin typeface="Verdana"/>
              </a:defRPr>
            </a:lvl9pPr>
          </a:lstStyle>
          <a:p>
            <a:pPr marL="180000" marR="0" lvl="0" indent="-180000" algn="l" defTabSz="914400" rtl="0" eaLnBrk="1" fontAlgn="auto" latinLnBrk="0" hangingPunct="1">
              <a:lnSpc>
                <a:spcPct val="100000"/>
              </a:lnSpc>
              <a:spcBef>
                <a:spcPts val="0"/>
              </a:spcBef>
              <a:spcAft>
                <a:spcPts val="300"/>
              </a:spcAft>
              <a:buClr>
                <a:srgbClr val="503291"/>
              </a:buClr>
              <a:buSzTx/>
              <a:buFont typeface="Wingdings" panose="05000000000000000000" pitchFamily="2" charset="2"/>
              <a:buChar char="§"/>
              <a:tabLst/>
              <a:defRPr/>
            </a:pPr>
            <a:r>
              <a:rPr kumimoji="0" lang="en-GB" sz="900" b="0" i="0" u="none" strike="noStrike" kern="0" cap="none" spc="0" normalizeH="0" baseline="0" noProof="0" dirty="0">
                <a:ln>
                  <a:noFill/>
                </a:ln>
                <a:solidFill>
                  <a:srgbClr val="503291"/>
                </a:solidFill>
                <a:effectLst/>
                <a:uLnTx/>
                <a:uFillTx/>
                <a:latin typeface="Verdana"/>
                <a:ea typeface="Verdana"/>
              </a:rPr>
              <a:t>Increase </a:t>
            </a:r>
            <a:r>
              <a:rPr kumimoji="0" lang="en-GB" sz="900" i="0" u="none" strike="noStrike" kern="0" cap="none" spc="0" normalizeH="0" baseline="0" noProof="0" dirty="0">
                <a:ln>
                  <a:noFill/>
                </a:ln>
                <a:solidFill>
                  <a:srgbClr val="503291"/>
                </a:solidFill>
                <a:effectLst/>
                <a:uLnTx/>
                <a:uFillTx/>
                <a:latin typeface="Verdana"/>
                <a:ea typeface="Verdana"/>
              </a:rPr>
              <a:t>awareness</a:t>
            </a:r>
            <a:r>
              <a:rPr kumimoji="0" lang="en-GB" sz="900" b="0" i="0" u="none" strike="noStrike" kern="0" cap="none" spc="0" normalizeH="0" baseline="0" noProof="0" dirty="0">
                <a:ln>
                  <a:noFill/>
                </a:ln>
                <a:solidFill>
                  <a:srgbClr val="503291"/>
                </a:solidFill>
                <a:effectLst/>
                <a:uLnTx/>
                <a:uFillTx/>
                <a:latin typeface="Verdana"/>
                <a:ea typeface="Verdana"/>
              </a:rPr>
              <a:t> of schistosomiasis </a:t>
            </a:r>
          </a:p>
          <a:p>
            <a:pPr marL="180000" marR="0" lvl="0" indent="-180000" algn="l" defTabSz="914400" rtl="0" eaLnBrk="1" fontAlgn="auto" latinLnBrk="0" hangingPunct="1">
              <a:lnSpc>
                <a:spcPct val="100000"/>
              </a:lnSpc>
              <a:spcBef>
                <a:spcPts val="0"/>
              </a:spcBef>
              <a:spcAft>
                <a:spcPts val="300"/>
              </a:spcAft>
              <a:buClr>
                <a:srgbClr val="503291"/>
              </a:buClr>
              <a:buSzTx/>
              <a:buFont typeface="Wingdings" panose="05000000000000000000" pitchFamily="2" charset="2"/>
              <a:buChar char="§"/>
              <a:tabLst/>
              <a:defRPr/>
            </a:pPr>
            <a:r>
              <a:rPr kumimoji="0" lang="en-GB" sz="900" b="0" i="0" u="none" strike="noStrike" kern="0" cap="none" spc="0" normalizeH="0" baseline="0" noProof="0" dirty="0">
                <a:ln>
                  <a:noFill/>
                </a:ln>
                <a:solidFill>
                  <a:srgbClr val="503291"/>
                </a:solidFill>
                <a:effectLst/>
                <a:uLnTx/>
                <a:uFillTx/>
                <a:latin typeface="Verdana"/>
                <a:ea typeface="Verdana"/>
              </a:rPr>
              <a:t>Accelerate progress towards elimination via holistic and </a:t>
            </a:r>
            <a:r>
              <a:rPr kumimoji="0" lang="en-GB" sz="900" i="0" u="none" strike="noStrike" kern="0" cap="none" spc="0" normalizeH="0" baseline="0" noProof="0" dirty="0">
                <a:ln>
                  <a:noFill/>
                </a:ln>
                <a:solidFill>
                  <a:srgbClr val="503291"/>
                </a:solidFill>
                <a:effectLst/>
                <a:uLnTx/>
                <a:uFillTx/>
                <a:latin typeface="Verdana"/>
                <a:ea typeface="Verdana"/>
              </a:rPr>
              <a:t>sustainable</a:t>
            </a:r>
            <a:r>
              <a:rPr kumimoji="0" lang="en-GB" sz="900" b="0" i="0" u="none" strike="noStrike" kern="0" cap="none" spc="0" normalizeH="0" baseline="0" noProof="0" dirty="0">
                <a:ln>
                  <a:noFill/>
                </a:ln>
                <a:solidFill>
                  <a:srgbClr val="503291"/>
                </a:solidFill>
                <a:effectLst/>
                <a:uLnTx/>
                <a:uFillTx/>
                <a:latin typeface="Verdana"/>
                <a:ea typeface="Verdana"/>
              </a:rPr>
              <a:t> approach</a:t>
            </a:r>
          </a:p>
          <a:p>
            <a:pPr marL="180000" marR="0" lvl="0" indent="-180000" algn="l" defTabSz="914400" rtl="0" eaLnBrk="1" fontAlgn="auto" latinLnBrk="0" hangingPunct="1">
              <a:lnSpc>
                <a:spcPct val="100000"/>
              </a:lnSpc>
              <a:spcBef>
                <a:spcPts val="0"/>
              </a:spcBef>
              <a:spcAft>
                <a:spcPts val="300"/>
              </a:spcAft>
              <a:buClr>
                <a:srgbClr val="503291"/>
              </a:buClr>
              <a:buSzTx/>
              <a:buFont typeface="Wingdings" panose="05000000000000000000" pitchFamily="2" charset="2"/>
              <a:buChar char="§"/>
              <a:tabLst/>
              <a:defRPr/>
            </a:pPr>
            <a:r>
              <a:rPr kumimoji="0" lang="en-GB" sz="900" b="0" i="0" u="none" strike="noStrike" kern="0" cap="none" spc="0" normalizeH="0" baseline="0" noProof="0" dirty="0">
                <a:ln>
                  <a:noFill/>
                </a:ln>
                <a:solidFill>
                  <a:srgbClr val="503291"/>
                </a:solidFill>
                <a:effectLst/>
                <a:uLnTx/>
                <a:uFillTx/>
                <a:latin typeface="Verdana"/>
                <a:ea typeface="Verdana"/>
              </a:rPr>
              <a:t>Progress drug developments </a:t>
            </a:r>
            <a:endParaRPr kumimoji="0" lang="en-US" sz="900" b="0" i="0" u="none" strike="noStrike" kern="1200" cap="none" spc="0" normalizeH="0" baseline="0" noProof="0" dirty="0">
              <a:ln>
                <a:noFill/>
              </a:ln>
              <a:solidFill>
                <a:srgbClr val="503291"/>
              </a:solidFill>
              <a:effectLst/>
              <a:uLnTx/>
              <a:uFillTx/>
              <a:latin typeface="Verdana"/>
            </a:endParaRPr>
          </a:p>
        </p:txBody>
      </p:sp>
    </p:spTree>
    <p:extLst>
      <p:ext uri="{BB962C8B-B14F-4D97-AF65-F5344CB8AC3E}">
        <p14:creationId xmlns:p14="http://schemas.microsoft.com/office/powerpoint/2010/main" val="23160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C055D-09AA-3BEE-F044-45DCC05158EE}"/>
              </a:ext>
            </a:extLst>
          </p:cNvPr>
          <p:cNvSpPr>
            <a:spLocks noGrp="1"/>
          </p:cNvSpPr>
          <p:nvPr>
            <p:ph type="body" sz="quarter" idx="10"/>
          </p:nvPr>
        </p:nvSpPr>
        <p:spPr/>
        <p:txBody>
          <a:bodyPr/>
          <a:lstStyle/>
          <a:p>
            <a:r>
              <a:rPr lang="fr-CH" sz="3200" b="1"/>
              <a:t>T H A N K   Y O U !</a:t>
            </a:r>
          </a:p>
        </p:txBody>
      </p:sp>
    </p:spTree>
    <p:extLst>
      <p:ext uri="{BB962C8B-B14F-4D97-AF65-F5344CB8AC3E}">
        <p14:creationId xmlns:p14="http://schemas.microsoft.com/office/powerpoint/2010/main" val="6654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49AF5E8-9FC0-69E5-7BA8-1018B5493FC4}"/>
            </a:ext>
          </a:extLst>
        </p:cNvPr>
        <p:cNvGrpSpPr/>
        <p:nvPr/>
      </p:nvGrpSpPr>
      <p:grpSpPr>
        <a:xfrm>
          <a:off x="0" y="0"/>
          <a:ext cx="0" cy="0"/>
          <a:chOff x="0" y="0"/>
          <a:chExt cx="0" cy="0"/>
        </a:xfrm>
      </p:grpSpPr>
      <p:grpSp>
        <p:nvGrpSpPr>
          <p:cNvPr id="40" name="Logo Merck">
            <a:extLst>
              <a:ext uri="{FF2B5EF4-FFF2-40B4-BE49-F238E27FC236}">
                <a16:creationId xmlns:a16="http://schemas.microsoft.com/office/drawing/2014/main" id="{5D71AFC3-A4E5-2558-5CC5-6F1D0135FBC0}"/>
              </a:ext>
            </a:extLst>
          </p:cNvPr>
          <p:cNvGrpSpPr>
            <a:grpSpLocks noChangeAspect="1"/>
          </p:cNvGrpSpPr>
          <p:nvPr>
            <p:custDataLst>
              <p:tags r:id="rId2"/>
            </p:custDataLst>
          </p:nvPr>
        </p:nvGrpSpPr>
        <p:grpSpPr bwMode="gray">
          <a:xfrm>
            <a:off x="10539522" y="6440320"/>
            <a:ext cx="1028592" cy="162000"/>
            <a:chOff x="-4548188" y="3063875"/>
            <a:chExt cx="2741613" cy="431800"/>
          </a:xfrm>
          <a:solidFill>
            <a:srgbClr val="EB3C96"/>
          </a:solidFill>
        </p:grpSpPr>
        <p:sp>
          <p:nvSpPr>
            <p:cNvPr id="41" name="Logo K">
              <a:extLst>
                <a:ext uri="{FF2B5EF4-FFF2-40B4-BE49-F238E27FC236}">
                  <a16:creationId xmlns:a16="http://schemas.microsoft.com/office/drawing/2014/main" id="{E2AF7651-1AD4-7F7B-E6F6-B73C24972679}"/>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Logo C">
              <a:extLst>
                <a:ext uri="{FF2B5EF4-FFF2-40B4-BE49-F238E27FC236}">
                  <a16:creationId xmlns:a16="http://schemas.microsoft.com/office/drawing/2014/main" id="{642D906D-C933-B9E3-AEF8-47863079E08D}"/>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3" name="Logo R">
              <a:extLst>
                <a:ext uri="{FF2B5EF4-FFF2-40B4-BE49-F238E27FC236}">
                  <a16:creationId xmlns:a16="http://schemas.microsoft.com/office/drawing/2014/main" id="{1CF61A83-0F9F-A613-136F-4D5CC55645E6}"/>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4" name="Logo E">
              <a:extLst>
                <a:ext uri="{FF2B5EF4-FFF2-40B4-BE49-F238E27FC236}">
                  <a16:creationId xmlns:a16="http://schemas.microsoft.com/office/drawing/2014/main" id="{0B5FA99E-9F81-5224-8368-37D6698F3DDE}"/>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5" name="Logo M">
              <a:extLst>
                <a:ext uri="{FF2B5EF4-FFF2-40B4-BE49-F238E27FC236}">
                  <a16:creationId xmlns:a16="http://schemas.microsoft.com/office/drawing/2014/main" id="{22EB2225-9EEB-61FB-CC6D-325A4CC12D40}"/>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3" name="Slide Number Placeholder 2">
            <a:extLst>
              <a:ext uri="{FF2B5EF4-FFF2-40B4-BE49-F238E27FC236}">
                <a16:creationId xmlns:a16="http://schemas.microsoft.com/office/drawing/2014/main" id="{643E50EC-C773-D291-7BA4-6946E5322EE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E7EB4-4CDF-47BB-AF16-07782904B863}" type="slidenum">
              <a:rPr kumimoji="0" lang="en-US" sz="800" b="0" i="0" u="none" strike="noStrike" kern="1200" cap="none" spc="0" normalizeH="0" baseline="0" noProof="0" smtClean="0">
                <a:ln>
                  <a:noFill/>
                </a:ln>
                <a:solidFill>
                  <a:srgbClr val="503291"/>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endParaRPr>
          </a:p>
        </p:txBody>
      </p:sp>
      <p:sp>
        <p:nvSpPr>
          <p:cNvPr id="6" name="Fußzeilenplatzhalter 1">
            <a:extLst>
              <a:ext uri="{FF2B5EF4-FFF2-40B4-BE49-F238E27FC236}">
                <a16:creationId xmlns:a16="http://schemas.microsoft.com/office/drawing/2014/main" id="{A16242E5-DA37-2ED5-16E5-285E69EA513A}"/>
              </a:ext>
            </a:extLst>
          </p:cNvPr>
          <p:cNvSpPr txBox="1">
            <a:spLocks/>
          </p:cNvSpPr>
          <p:nvPr/>
        </p:nvSpPr>
        <p:spPr bwMode="gray">
          <a:xfrm>
            <a:off x="1183769" y="6387874"/>
            <a:ext cx="8718972" cy="216172"/>
          </a:xfrm>
          <a:prstGeom prst="rect">
            <a:avLst/>
          </a:prstGeom>
        </p:spPr>
        <p:txBody>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Who We Are | Merck 2025</a:t>
            </a:r>
          </a:p>
        </p:txBody>
      </p:sp>
      <p:sp>
        <p:nvSpPr>
          <p:cNvPr id="19" name="Rechteck 16">
            <a:extLst>
              <a:ext uri="{FF2B5EF4-FFF2-40B4-BE49-F238E27FC236}">
                <a16:creationId xmlns:a16="http://schemas.microsoft.com/office/drawing/2014/main" id="{270413F2-DA58-5546-8DE8-539FBC7839CF}"/>
              </a:ext>
            </a:extLst>
          </p:cNvPr>
          <p:cNvSpPr/>
          <p:nvPr>
            <p:custDataLst>
              <p:tags r:id="rId3"/>
            </p:custDataLst>
          </p:nvPr>
        </p:nvSpPr>
        <p:spPr bwMode="gray">
          <a:xfrm>
            <a:off x="773466" y="1338522"/>
            <a:ext cx="11431101" cy="3240596"/>
          </a:xfrm>
          <a:prstGeom prst="rect">
            <a:avLst/>
          </a:prstGeom>
          <a:noFill/>
          <a:ln w="9525" cap="flat" cmpd="sng" algn="ctr">
            <a:noFill/>
            <a:prstDash val="solid"/>
          </a:ln>
          <a:effectLst/>
        </p:spPr>
        <p:txBody>
          <a:bodyPr lIns="0" tIns="0" rIns="0" bIns="0" rtlCol="0" anchor="b" anchorCtr="0"/>
          <a:lstStyle/>
          <a:p>
            <a:pPr marL="0" marR="0" lvl="0" indent="0" algn="l" defTabSz="914400" rtl="0" eaLnBrk="1" fontAlgn="auto" latinLnBrk="0" hangingPunct="1">
              <a:lnSpc>
                <a:spcPct val="85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2DBECD"/>
                </a:solidFill>
                <a:effectLst/>
                <a:uLnTx/>
                <a:uFillTx/>
                <a:latin typeface="Verdana" panose="020B0604030504040204" pitchFamily="34" charset="0"/>
                <a:ea typeface="+mn-ea"/>
                <a:cs typeface="Times New Roman" panose="02020603050405020304" pitchFamily="18" charset="0"/>
              </a:rPr>
              <a:t>     </a:t>
            </a:r>
            <a:r>
              <a:rPr kumimoji="0" lang="en-US" sz="3600" b="0" i="0" u="none" strike="noStrike" kern="1200" cap="none" spc="0" normalizeH="0" baseline="0" noProof="0" dirty="0">
                <a:ln>
                  <a:noFill/>
                </a:ln>
                <a:solidFill>
                  <a:srgbClr val="EB3C96"/>
                </a:solidFill>
                <a:effectLst/>
                <a:uLnTx/>
                <a:uFillTx/>
                <a:latin typeface="Verdana" panose="020B0604030504040204" pitchFamily="34" charset="0"/>
                <a:ea typeface="+mn-ea"/>
                <a:cs typeface="Times New Roman" panose="02020603050405020304" pitchFamily="18" charset="0"/>
              </a:rPr>
              <a:t>We are a </a:t>
            </a:r>
            <a:r>
              <a:rPr kumimoji="0" lang="en-US" sz="60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t>VIBRANT</a:t>
            </a:r>
            <a:r>
              <a:rPr kumimoji="0" lang="en-US" sz="80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t> </a:t>
            </a:r>
            <a:br>
              <a:rPr kumimoji="0" lang="en-US" sz="48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br>
            <a:r>
              <a:rPr kumimoji="0" lang="en-US" sz="60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t>SCIENCE &amp; TECHNOLOGY</a:t>
            </a:r>
            <a:br>
              <a:rPr kumimoji="0" lang="en-US" sz="60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br>
            <a:r>
              <a:rPr kumimoji="0" lang="en-US" sz="60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t>           </a:t>
            </a:r>
            <a:r>
              <a:rPr kumimoji="0" lang="en-US" sz="6000" b="0" i="0" u="none" strike="noStrike" kern="1200" cap="none" spc="0" normalizeH="0" baseline="0" noProof="0" dirty="0">
                <a:ln>
                  <a:noFill/>
                </a:ln>
                <a:solidFill>
                  <a:srgbClr val="EB3C96"/>
                </a:solidFill>
                <a:effectLst/>
                <a:uLnTx/>
                <a:uFillTx/>
                <a:latin typeface="Merck" panose="02060803030402040803" pitchFamily="18" charset="0"/>
                <a:ea typeface="+mn-ea"/>
                <a:cs typeface="Times New Roman" panose="02020603050405020304" pitchFamily="18" charset="0"/>
              </a:rPr>
              <a:t>COMPANY</a:t>
            </a:r>
            <a:r>
              <a:rPr kumimoji="0" lang="en-US" sz="4800" b="0" i="0" u="none" strike="noStrike" kern="1200" cap="none" spc="0" normalizeH="0" baseline="0" noProof="0" dirty="0">
                <a:ln>
                  <a:noFill/>
                </a:ln>
                <a:solidFill>
                  <a:srgbClr val="2DBECD"/>
                </a:solidFill>
                <a:effectLst/>
                <a:uLnTx/>
                <a:uFillTx/>
                <a:latin typeface="Merck" panose="02060803030402040803" pitchFamily="18" charset="0"/>
                <a:ea typeface="+mn-ea"/>
                <a:cs typeface="Times New Roman" panose="02020603050405020304" pitchFamily="18" charset="0"/>
              </a:rPr>
              <a:t> </a:t>
            </a:r>
          </a:p>
        </p:txBody>
      </p:sp>
      <p:pic>
        <p:nvPicPr>
          <p:cNvPr id="7" name="Grafik 6">
            <a:extLst>
              <a:ext uri="{FF2B5EF4-FFF2-40B4-BE49-F238E27FC236}">
                <a16:creationId xmlns:a16="http://schemas.microsoft.com/office/drawing/2014/main" id="{F213D00B-1149-3676-ED1E-44CEE9C1AF39}"/>
              </a:ext>
            </a:extLst>
          </p:cNvPr>
          <p:cNvPicPr>
            <a:picLocks noChangeAspect="1"/>
          </p:cNvPicPr>
          <p:nvPr/>
        </p:nvPicPr>
        <p:blipFill>
          <a:blip r:embed="rId6">
            <a:extLst>
              <a:ext uri="{96DAC541-7B7A-43D3-8B79-37D633B846F1}">
                <asvg:svgBlip xmlns:asvg="http://schemas.microsoft.com/office/drawing/2016/SVG/main" r:embed="rId7"/>
              </a:ext>
            </a:extLst>
          </a:blip>
          <a:srcRect l="6775" t="5436" r="194"/>
          <a:stretch/>
        </p:blipFill>
        <p:spPr>
          <a:xfrm>
            <a:off x="-1" y="0"/>
            <a:ext cx="12192001" cy="6739265"/>
          </a:xfrm>
          <a:prstGeom prst="rect">
            <a:avLst/>
          </a:prstGeom>
        </p:spPr>
      </p:pic>
    </p:spTree>
    <p:custDataLst>
      <p:tags r:id="rId1"/>
    </p:custDataLst>
    <p:extLst>
      <p:ext uri="{BB962C8B-B14F-4D97-AF65-F5344CB8AC3E}">
        <p14:creationId xmlns:p14="http://schemas.microsoft.com/office/powerpoint/2010/main" val="317853355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ADBBFD-BF54-B33D-E9DF-F30D5F2D4EAA}"/>
              </a:ext>
            </a:extLst>
          </p:cNvPr>
          <p:cNvSpPr>
            <a:spLocks noGrp="1"/>
          </p:cNvSpPr>
          <p:nvPr>
            <p:ph type="sldNum" sz="quarter" idx="11"/>
          </p:nvPr>
        </p:nvSpPr>
        <p:spPr>
          <a:xfrm>
            <a:off x="642119" y="13202180"/>
            <a:ext cx="648000" cy="2161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E7EB4-4CDF-47BB-AF16-07782904B863}" type="slidenum">
              <a:rPr kumimoji="0" lang="en-US" sz="800" b="0" i="0" u="none" strike="noStrike" kern="1200" cap="none" spc="0" normalizeH="0" baseline="0" noProof="0" smtClean="0">
                <a:ln>
                  <a:noFill/>
                </a:ln>
                <a:solidFill>
                  <a:srgbClr val="96D7D2"/>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96D7D2"/>
              </a:solidFill>
              <a:effectLst/>
              <a:uLnTx/>
              <a:uFillTx/>
              <a:latin typeface="Verdana" panose="020B0604030504040204" pitchFamily="34" charset="0"/>
              <a:ea typeface="Verdana" panose="020B0604030504040204" pitchFamily="34" charset="0"/>
            </a:endParaRPr>
          </a:p>
        </p:txBody>
      </p:sp>
      <p:sp>
        <p:nvSpPr>
          <p:cNvPr id="6" name="Rectangle 26">
            <a:extLst>
              <a:ext uri="{FF2B5EF4-FFF2-40B4-BE49-F238E27FC236}">
                <a16:creationId xmlns:a16="http://schemas.microsoft.com/office/drawing/2014/main" id="{94B6A98C-F708-0071-45B8-B6C8BFE5289A}"/>
              </a:ext>
            </a:extLst>
          </p:cNvPr>
          <p:cNvSpPr>
            <a:spLocks noChangeArrowheads="1"/>
          </p:cNvSpPr>
          <p:nvPr>
            <p:custDataLst>
              <p:tags r:id="rId1"/>
            </p:custDataLst>
          </p:nvPr>
        </p:nvSpPr>
        <p:spPr bwMode="gray">
          <a:xfrm>
            <a:off x="4741514" y="2371443"/>
            <a:ext cx="4306814" cy="10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b">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2DBECD"/>
                </a:solidFill>
                <a:effectLst/>
                <a:uLnTx/>
                <a:uFillTx/>
                <a:latin typeface="Merck" pitchFamily="18" charset="0"/>
                <a:ea typeface="+mn-ea"/>
                <a:cs typeface="Verdana"/>
              </a:rPr>
              <a:t>+62,000</a:t>
            </a:r>
            <a:br>
              <a:rPr kumimoji="0" lang="en-US" altLang="en-US" sz="4000" b="0" i="0" u="none" strike="noStrike" kern="1200" cap="none" spc="0" normalizeH="0" baseline="0" noProof="0" dirty="0">
                <a:ln>
                  <a:noFill/>
                </a:ln>
                <a:solidFill>
                  <a:srgbClr val="2DBECD"/>
                </a:solidFill>
                <a:effectLst/>
                <a:uLnTx/>
                <a:uFillTx/>
                <a:latin typeface="Merck" pitchFamily="18" charset="0"/>
                <a:ea typeface="+mn-ea"/>
                <a:cs typeface="Verdana"/>
              </a:rPr>
            </a:br>
            <a:r>
              <a:rPr kumimoji="0" lang="en-US" sz="1400" b="0" i="0" u="none" strike="noStrike" kern="1200" cap="none" spc="0" normalizeH="0" baseline="0" noProof="0" dirty="0">
                <a:ln>
                  <a:noFill/>
                </a:ln>
                <a:solidFill>
                  <a:srgbClr val="FFC832"/>
                </a:solidFill>
                <a:effectLst/>
                <a:uLnTx/>
                <a:uFillTx/>
                <a:latin typeface="Verdana"/>
                <a:ea typeface="+mn-ea"/>
                <a:cs typeface="Verdana"/>
              </a:rPr>
              <a:t>Employees worldwide</a:t>
            </a:r>
            <a:endParaRPr kumimoji="0" lang="en-US" altLang="en-US" sz="4000" b="0" i="0" u="none" strike="noStrike" kern="1200" cap="none" spc="0" normalizeH="0" baseline="0" noProof="0" dirty="0">
              <a:ln>
                <a:noFill/>
              </a:ln>
              <a:solidFill>
                <a:srgbClr val="FFC832"/>
              </a:solidFill>
              <a:effectLst/>
              <a:uLnTx/>
              <a:uFillTx/>
              <a:latin typeface="Verdana"/>
              <a:ea typeface="+mn-ea"/>
              <a:cs typeface="Verdana"/>
            </a:endParaRPr>
          </a:p>
        </p:txBody>
      </p:sp>
      <p:sp>
        <p:nvSpPr>
          <p:cNvPr id="7" name="Rectangle 26">
            <a:extLst>
              <a:ext uri="{FF2B5EF4-FFF2-40B4-BE49-F238E27FC236}">
                <a16:creationId xmlns:a16="http://schemas.microsoft.com/office/drawing/2014/main" id="{AC74CF42-1C26-C46C-4DCC-D92CD84E6F33}"/>
              </a:ext>
            </a:extLst>
          </p:cNvPr>
          <p:cNvSpPr>
            <a:spLocks noChangeArrowheads="1"/>
          </p:cNvSpPr>
          <p:nvPr>
            <p:custDataLst>
              <p:tags r:id="rId2"/>
            </p:custDataLst>
          </p:nvPr>
        </p:nvSpPr>
        <p:spPr bwMode="gray">
          <a:xfrm>
            <a:off x="4788223" y="4307611"/>
            <a:ext cx="1512168" cy="100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2DBECD"/>
                </a:solidFill>
                <a:effectLst/>
                <a:uLnTx/>
                <a:uFillTx/>
                <a:latin typeface="Merck" pitchFamily="18" charset="0"/>
                <a:ea typeface="Verdana" charset="0"/>
                <a:cs typeface="Verdana" charset="0"/>
              </a:rPr>
              <a:t>2.3</a:t>
            </a:r>
            <a:br>
              <a:rPr kumimoji="0" lang="en-US" altLang="en-US" sz="4000" b="1" i="0" u="none" strike="noStrike" kern="1200" cap="none" spc="0" normalizeH="0" baseline="0" noProof="0" dirty="0">
                <a:ln>
                  <a:noFill/>
                </a:ln>
                <a:solidFill>
                  <a:srgbClr val="2DBECD"/>
                </a:solidFill>
                <a:effectLst/>
                <a:uLnTx/>
                <a:uFillTx/>
                <a:latin typeface="Verdana" charset="0"/>
                <a:ea typeface="Verdana" charset="0"/>
                <a:cs typeface="Verdana" charset="0"/>
              </a:rPr>
            </a:br>
            <a:r>
              <a:rPr kumimoji="0" lang="en-US" altLang="en-US" sz="1400" b="0" i="0" u="none" strike="noStrike" kern="1200" cap="none" spc="0" normalizeH="0" baseline="0" noProof="0" dirty="0">
                <a:ln>
                  <a:noFill/>
                </a:ln>
                <a:solidFill>
                  <a:srgbClr val="FFC832"/>
                </a:solidFill>
                <a:effectLst/>
                <a:uLnTx/>
                <a:uFillTx/>
                <a:latin typeface="Verdana"/>
                <a:ea typeface="+mn-ea"/>
                <a:cs typeface="Verdana"/>
              </a:rPr>
              <a:t>R&amp;D (€ billion)</a:t>
            </a:r>
          </a:p>
        </p:txBody>
      </p:sp>
      <p:sp>
        <p:nvSpPr>
          <p:cNvPr id="8" name="Rectangle 26">
            <a:extLst>
              <a:ext uri="{FF2B5EF4-FFF2-40B4-BE49-F238E27FC236}">
                <a16:creationId xmlns:a16="http://schemas.microsoft.com/office/drawing/2014/main" id="{4383733D-633C-574C-55C4-C50259E3939F}"/>
              </a:ext>
            </a:extLst>
          </p:cNvPr>
          <p:cNvSpPr>
            <a:spLocks noChangeArrowheads="1"/>
          </p:cNvSpPr>
          <p:nvPr>
            <p:custDataLst>
              <p:tags r:id="rId3"/>
            </p:custDataLst>
          </p:nvPr>
        </p:nvSpPr>
        <p:spPr bwMode="gray">
          <a:xfrm>
            <a:off x="4788223" y="3285235"/>
            <a:ext cx="1511936" cy="100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b">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2DBECD"/>
                </a:solidFill>
                <a:effectLst/>
                <a:uLnTx/>
                <a:uFillTx/>
                <a:latin typeface="Merck" pitchFamily="18" charset="0"/>
                <a:ea typeface="Verdana" charset="0"/>
                <a:cs typeface="Verdana" charset="0"/>
              </a:rPr>
              <a:t>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832"/>
                </a:solidFill>
                <a:effectLst/>
                <a:uLnTx/>
                <a:uFillTx/>
                <a:latin typeface="Verdana"/>
                <a:ea typeface="+mn-ea"/>
                <a:cs typeface="Verdana"/>
              </a:rPr>
              <a:t>Countries</a:t>
            </a:r>
            <a:endParaRPr kumimoji="0" lang="en-US" altLang="en-US" sz="4000" b="0" i="0" u="none" strike="noStrike" kern="1200" cap="none" spc="0" normalizeH="0" baseline="0" noProof="0" dirty="0">
              <a:ln>
                <a:noFill/>
              </a:ln>
              <a:solidFill>
                <a:srgbClr val="FFC832"/>
              </a:solidFill>
              <a:effectLst/>
              <a:uLnTx/>
              <a:uFillTx/>
              <a:latin typeface="Merck" panose="02060803030402040803" pitchFamily="18" charset="0"/>
              <a:ea typeface="+mn-ea"/>
              <a:cs typeface="Verdana"/>
            </a:endParaRPr>
          </a:p>
        </p:txBody>
      </p:sp>
      <p:sp>
        <p:nvSpPr>
          <p:cNvPr id="9" name="Rectangle 26">
            <a:extLst>
              <a:ext uri="{FF2B5EF4-FFF2-40B4-BE49-F238E27FC236}">
                <a16:creationId xmlns:a16="http://schemas.microsoft.com/office/drawing/2014/main" id="{6E053E3E-EB75-73E3-745F-C0ECAAAD170C}"/>
              </a:ext>
            </a:extLst>
          </p:cNvPr>
          <p:cNvSpPr>
            <a:spLocks noChangeArrowheads="1"/>
          </p:cNvSpPr>
          <p:nvPr>
            <p:custDataLst>
              <p:tags r:id="rId4"/>
            </p:custDataLst>
          </p:nvPr>
        </p:nvSpPr>
        <p:spPr bwMode="gray">
          <a:xfrm>
            <a:off x="4758466" y="5229200"/>
            <a:ext cx="1658536" cy="91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2DBECD"/>
                </a:solidFill>
                <a:effectLst/>
                <a:uLnTx/>
                <a:uFillTx/>
                <a:latin typeface="Merck" panose="02060803030402040803" pitchFamily="18" charset="0"/>
                <a:ea typeface="+mn-ea"/>
                <a:cs typeface="Verdana"/>
              </a:rPr>
              <a:t>21.2</a:t>
            </a:r>
            <a:br>
              <a:rPr kumimoji="0" lang="en-US" altLang="en-US" sz="4000" b="0" i="0" u="none" strike="noStrike" kern="1200" cap="none" spc="0" normalizeH="0" baseline="0" noProof="0" dirty="0">
                <a:ln>
                  <a:noFill/>
                </a:ln>
                <a:solidFill>
                  <a:srgbClr val="2DBECD"/>
                </a:solidFill>
                <a:effectLst/>
                <a:uLnTx/>
                <a:uFillTx/>
                <a:latin typeface="Merck" panose="02060803030402040803" pitchFamily="18" charset="0"/>
                <a:ea typeface="+mn-ea"/>
                <a:cs typeface="Verdana"/>
              </a:rPr>
            </a:br>
            <a:r>
              <a:rPr kumimoji="0" lang="en-US" sz="1400" b="0" i="0" u="none" strike="noStrike" kern="1200" cap="none" spc="0" normalizeH="0" baseline="0" noProof="0" dirty="0">
                <a:ln>
                  <a:noFill/>
                </a:ln>
                <a:solidFill>
                  <a:srgbClr val="FFC832"/>
                </a:solidFill>
                <a:effectLst/>
                <a:uLnTx/>
                <a:uFillTx/>
                <a:latin typeface="Verdana"/>
                <a:ea typeface="+mn-ea"/>
                <a:cs typeface="Verdana"/>
              </a:rPr>
              <a:t>Sales (€ billion)</a:t>
            </a:r>
            <a:br>
              <a:rPr kumimoji="0" lang="en-US" sz="1400" b="0" i="0" u="none" strike="noStrike" kern="1200" cap="none" spc="0" normalizeH="0" baseline="0" noProof="0" dirty="0">
                <a:ln>
                  <a:noFill/>
                </a:ln>
                <a:solidFill>
                  <a:srgbClr val="FFC832"/>
                </a:solidFill>
                <a:effectLst/>
                <a:uLnTx/>
                <a:uFillTx/>
                <a:latin typeface="Verdana"/>
                <a:ea typeface="+mn-ea"/>
                <a:cs typeface="Verdana"/>
              </a:rPr>
            </a:br>
            <a:r>
              <a:rPr kumimoji="0" lang="en-US" sz="1400" b="0" i="0" u="none" strike="noStrike" kern="1200" cap="none" spc="0" normalizeH="0" baseline="0" noProof="0" dirty="0">
                <a:ln>
                  <a:noFill/>
                </a:ln>
                <a:solidFill>
                  <a:srgbClr val="FFC832"/>
                </a:solidFill>
                <a:effectLst/>
                <a:uLnTx/>
                <a:uFillTx/>
                <a:latin typeface="Verdana"/>
                <a:ea typeface="+mn-ea"/>
                <a:cs typeface="Verdana"/>
              </a:rPr>
              <a:t>in 2024</a:t>
            </a:r>
          </a:p>
        </p:txBody>
      </p:sp>
      <p:sp>
        <p:nvSpPr>
          <p:cNvPr id="10" name="Rectangle 26">
            <a:extLst>
              <a:ext uri="{FF2B5EF4-FFF2-40B4-BE49-F238E27FC236}">
                <a16:creationId xmlns:a16="http://schemas.microsoft.com/office/drawing/2014/main" id="{B3D94767-1D30-D5A6-E713-E0E1D39BF5E5}"/>
              </a:ext>
            </a:extLst>
          </p:cNvPr>
          <p:cNvSpPr>
            <a:spLocks noChangeArrowheads="1"/>
          </p:cNvSpPr>
          <p:nvPr>
            <p:custDataLst>
              <p:tags r:id="rId5"/>
            </p:custDataLst>
          </p:nvPr>
        </p:nvSpPr>
        <p:spPr bwMode="gray">
          <a:xfrm>
            <a:off x="4788223" y="1692096"/>
            <a:ext cx="1655952" cy="91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832"/>
                </a:solidFill>
                <a:effectLst/>
                <a:uLnTx/>
                <a:uFillTx/>
                <a:latin typeface="Verdana"/>
                <a:ea typeface="+mn-ea"/>
                <a:cs typeface="Verdana"/>
              </a:rPr>
              <a:t>Founded</a:t>
            </a:r>
            <a:br>
              <a:rPr kumimoji="0" lang="en-US" sz="1400" b="0" i="0" u="none" strike="noStrike" kern="1200" cap="none" spc="0" normalizeH="0" baseline="0" noProof="0" dirty="0">
                <a:ln>
                  <a:noFill/>
                </a:ln>
                <a:solidFill>
                  <a:srgbClr val="2DBECD"/>
                </a:solidFill>
                <a:effectLst/>
                <a:uLnTx/>
                <a:uFillTx/>
                <a:latin typeface="Verdana"/>
                <a:ea typeface="+mn-ea"/>
                <a:cs typeface="Verdana"/>
              </a:rPr>
            </a:br>
            <a:r>
              <a:rPr kumimoji="0" lang="en-US" altLang="en-US" sz="4000" b="0" i="0" u="none" strike="noStrike" kern="1200" cap="none" spc="0" normalizeH="0" baseline="0" noProof="0" dirty="0">
                <a:ln>
                  <a:noFill/>
                </a:ln>
                <a:solidFill>
                  <a:srgbClr val="2DBECD"/>
                </a:solidFill>
                <a:effectLst/>
                <a:uLnTx/>
                <a:uFillTx/>
                <a:latin typeface="Merck" pitchFamily="18" charset="0"/>
                <a:ea typeface="Verdana" charset="0"/>
                <a:cs typeface="Verdana" charset="0"/>
              </a:rPr>
              <a:t>1668</a:t>
            </a:r>
          </a:p>
        </p:txBody>
      </p:sp>
      <p:sp>
        <p:nvSpPr>
          <p:cNvPr id="11" name="Title 17">
            <a:extLst>
              <a:ext uri="{FF2B5EF4-FFF2-40B4-BE49-F238E27FC236}">
                <a16:creationId xmlns:a16="http://schemas.microsoft.com/office/drawing/2014/main" id="{B18DF825-354C-2522-0F5C-F1D5C3E4B4B6}"/>
              </a:ext>
            </a:extLst>
          </p:cNvPr>
          <p:cNvSpPr txBox="1">
            <a:spLocks/>
          </p:cNvSpPr>
          <p:nvPr/>
        </p:nvSpPr>
        <p:spPr>
          <a:xfrm>
            <a:off x="4758466" y="933041"/>
            <a:ext cx="4832725" cy="892292"/>
          </a:xfrm>
          <a:prstGeom prst="rect">
            <a:avLst/>
          </a:prstGeom>
        </p:spPr>
        <p:txBody>
          <a:bodyPr/>
          <a:lst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B3C96"/>
                </a:solidFill>
                <a:effectLst/>
                <a:uLnTx/>
                <a:uFillTx/>
                <a:latin typeface="Merck" panose="04040805020F02020302" pitchFamily="82" charset="0"/>
                <a:ea typeface="Verdana" panose="020B0604030504040204" pitchFamily="34" charset="0"/>
              </a:rPr>
              <a:t>Key</a:t>
            </a:r>
            <a:r>
              <a:rPr kumimoji="0" lang="en-US" sz="3600" b="0" i="0" u="none" strike="noStrike" kern="1200" cap="none" spc="0" normalizeH="0" baseline="0" noProof="0" dirty="0">
                <a:ln>
                  <a:noFill/>
                </a:ln>
                <a:solidFill>
                  <a:srgbClr val="2DBECD"/>
                </a:solidFill>
                <a:effectLst/>
                <a:uLnTx/>
                <a:uFillTx/>
                <a:latin typeface="Merck" panose="04040805020F02020302" pitchFamily="82" charset="0"/>
                <a:ea typeface="Verdana" panose="020B0604030504040204" pitchFamily="34" charset="0"/>
              </a:rPr>
              <a:t> </a:t>
            </a:r>
            <a:r>
              <a:rPr kumimoji="0" lang="en-US" sz="3600" b="0" i="0" u="none" strike="noStrike" kern="1200" cap="none" spc="0" normalizeH="0" baseline="0" noProof="0" dirty="0">
                <a:ln>
                  <a:noFill/>
                </a:ln>
                <a:solidFill>
                  <a:srgbClr val="EB3C96"/>
                </a:solidFill>
                <a:effectLst/>
                <a:uLnTx/>
                <a:uFillTx/>
                <a:latin typeface="Merck" panose="04040805020F02020302" pitchFamily="82" charset="0"/>
                <a:ea typeface="Verdana" panose="020B0604030504040204" pitchFamily="34" charset="0"/>
              </a:rPr>
              <a:t>figures</a:t>
            </a:r>
          </a:p>
        </p:txBody>
      </p:sp>
      <p:grpSp>
        <p:nvGrpSpPr>
          <p:cNvPr id="18" name="Logo Merck">
            <a:extLst>
              <a:ext uri="{FF2B5EF4-FFF2-40B4-BE49-F238E27FC236}">
                <a16:creationId xmlns:a16="http://schemas.microsoft.com/office/drawing/2014/main" id="{D240BEE6-14D6-BCE3-43E1-FFB261B44734}"/>
              </a:ext>
            </a:extLst>
          </p:cNvPr>
          <p:cNvGrpSpPr>
            <a:grpSpLocks noChangeAspect="1"/>
          </p:cNvGrpSpPr>
          <p:nvPr>
            <p:custDataLst>
              <p:tags r:id="rId6"/>
            </p:custDataLst>
          </p:nvPr>
        </p:nvGrpSpPr>
        <p:grpSpPr bwMode="gray">
          <a:xfrm>
            <a:off x="10557640" y="13261501"/>
            <a:ext cx="1028592" cy="162000"/>
            <a:chOff x="-4548188" y="3063875"/>
            <a:chExt cx="2741613" cy="431800"/>
          </a:xfrm>
          <a:solidFill>
            <a:srgbClr val="EB3C96"/>
          </a:solidFill>
        </p:grpSpPr>
        <p:sp>
          <p:nvSpPr>
            <p:cNvPr id="19" name="Logo K">
              <a:extLst>
                <a:ext uri="{FF2B5EF4-FFF2-40B4-BE49-F238E27FC236}">
                  <a16:creationId xmlns:a16="http://schemas.microsoft.com/office/drawing/2014/main" id="{8288D288-DD46-6EA8-5213-4508C028C0BE}"/>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0" name="Logo C">
              <a:extLst>
                <a:ext uri="{FF2B5EF4-FFF2-40B4-BE49-F238E27FC236}">
                  <a16:creationId xmlns:a16="http://schemas.microsoft.com/office/drawing/2014/main" id="{85BF4BB4-5444-2269-5E13-DE4761729842}"/>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1" name="Logo R">
              <a:extLst>
                <a:ext uri="{FF2B5EF4-FFF2-40B4-BE49-F238E27FC236}">
                  <a16:creationId xmlns:a16="http://schemas.microsoft.com/office/drawing/2014/main" id="{8B9FF5B3-6E46-FE44-7D8F-EFA82DE21109}"/>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2" name="Logo E">
              <a:extLst>
                <a:ext uri="{FF2B5EF4-FFF2-40B4-BE49-F238E27FC236}">
                  <a16:creationId xmlns:a16="http://schemas.microsoft.com/office/drawing/2014/main" id="{C97B878B-FC41-ED9F-2141-004DDB6C6B24}"/>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3" name="Logo M">
              <a:extLst>
                <a:ext uri="{FF2B5EF4-FFF2-40B4-BE49-F238E27FC236}">
                  <a16:creationId xmlns:a16="http://schemas.microsoft.com/office/drawing/2014/main" id="{D554C2F6-ACDD-3743-F71C-3DA5B6770F86}"/>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grpSp>
      <p:sp>
        <p:nvSpPr>
          <p:cNvPr id="5" name="Footer Placeholder 3">
            <a:extLst>
              <a:ext uri="{FF2B5EF4-FFF2-40B4-BE49-F238E27FC236}">
                <a16:creationId xmlns:a16="http://schemas.microsoft.com/office/drawing/2014/main" id="{CFA218AF-8F0B-E17B-37E4-699AC33CA09F}"/>
              </a:ext>
            </a:extLst>
          </p:cNvPr>
          <p:cNvSpPr txBox="1">
            <a:spLocks/>
          </p:cNvSpPr>
          <p:nvPr/>
        </p:nvSpPr>
        <p:spPr>
          <a:xfrm>
            <a:off x="1290118" y="13202180"/>
            <a:ext cx="8718972" cy="2161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6D7D2"/>
                </a:solidFill>
                <a:effectLst/>
                <a:uLnTx/>
                <a:uFillTx/>
                <a:latin typeface="Verdana" panose="020B0604030504040204" pitchFamily="34" charset="0"/>
                <a:ea typeface="Verdana" panose="020B0604030504040204" pitchFamily="34" charset="0"/>
                <a:cs typeface="Verdana" panose="020B0604030504040204" pitchFamily="34" charset="0"/>
              </a:rPr>
              <a:t>Who We Are | Merck 2025</a:t>
            </a:r>
          </a:p>
        </p:txBody>
      </p:sp>
      <p:grpSp>
        <p:nvGrpSpPr>
          <p:cNvPr id="25" name="Logo Merck">
            <a:extLst>
              <a:ext uri="{FF2B5EF4-FFF2-40B4-BE49-F238E27FC236}">
                <a16:creationId xmlns:a16="http://schemas.microsoft.com/office/drawing/2014/main" id="{72929E7C-6C3D-3F60-D5A5-09D506B7B894}"/>
              </a:ext>
            </a:extLst>
          </p:cNvPr>
          <p:cNvGrpSpPr>
            <a:grpSpLocks noChangeAspect="1"/>
          </p:cNvGrpSpPr>
          <p:nvPr>
            <p:custDataLst>
              <p:tags r:id="rId7"/>
            </p:custDataLst>
          </p:nvPr>
        </p:nvGrpSpPr>
        <p:grpSpPr bwMode="gray">
          <a:xfrm>
            <a:off x="10539522" y="6440320"/>
            <a:ext cx="1028592" cy="162000"/>
            <a:chOff x="-4548188" y="3063875"/>
            <a:chExt cx="2741613" cy="431800"/>
          </a:xfrm>
          <a:solidFill>
            <a:schemeClr val="accent4"/>
          </a:solidFill>
        </p:grpSpPr>
        <p:sp>
          <p:nvSpPr>
            <p:cNvPr id="26" name="Logo K">
              <a:extLst>
                <a:ext uri="{FF2B5EF4-FFF2-40B4-BE49-F238E27FC236}">
                  <a16:creationId xmlns:a16="http://schemas.microsoft.com/office/drawing/2014/main" id="{1204A3C7-ACD7-AF97-9693-CBD8B742CB36}"/>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7" name="Logo C">
              <a:extLst>
                <a:ext uri="{FF2B5EF4-FFF2-40B4-BE49-F238E27FC236}">
                  <a16:creationId xmlns:a16="http://schemas.microsoft.com/office/drawing/2014/main" id="{D3EACA98-2D61-7204-8183-DACE3BEFD1CF}"/>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8" name="Logo R">
              <a:extLst>
                <a:ext uri="{FF2B5EF4-FFF2-40B4-BE49-F238E27FC236}">
                  <a16:creationId xmlns:a16="http://schemas.microsoft.com/office/drawing/2014/main" id="{EB952E25-98EB-94F8-B656-4F049167BE92}"/>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9" name="Logo E">
              <a:extLst>
                <a:ext uri="{FF2B5EF4-FFF2-40B4-BE49-F238E27FC236}">
                  <a16:creationId xmlns:a16="http://schemas.microsoft.com/office/drawing/2014/main" id="{B6D3E6A2-B6C8-3E88-5706-43AA0112BD07}"/>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30" name="Logo M">
              <a:extLst>
                <a:ext uri="{FF2B5EF4-FFF2-40B4-BE49-F238E27FC236}">
                  <a16:creationId xmlns:a16="http://schemas.microsoft.com/office/drawing/2014/main" id="{90DE4034-392E-492C-353F-95AD1E152444}"/>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grpSp>
      <p:pic>
        <p:nvPicPr>
          <p:cNvPr id="35" name="Grafik 34">
            <a:extLst>
              <a:ext uri="{FF2B5EF4-FFF2-40B4-BE49-F238E27FC236}">
                <a16:creationId xmlns:a16="http://schemas.microsoft.com/office/drawing/2014/main" id="{87AE3003-A889-D4C8-1E20-84ED2E41F701}"/>
              </a:ext>
            </a:extLst>
          </p:cNvPr>
          <p:cNvPicPr>
            <a:picLocks noChangeAspect="1"/>
          </p:cNvPicPr>
          <p:nvPr/>
        </p:nvPicPr>
        <p:blipFill>
          <a:blip r:embed="rId10">
            <a:extLst>
              <a:ext uri="{96DAC541-7B7A-43D3-8B79-37D633B846F1}">
                <asvg:svgBlip xmlns:asvg="http://schemas.microsoft.com/office/drawing/2016/SVG/main" r:embed="rId11"/>
              </a:ext>
            </a:extLst>
          </a:blip>
          <a:srcRect l="50000"/>
          <a:stretch/>
        </p:blipFill>
        <p:spPr>
          <a:xfrm>
            <a:off x="-6529" y="1825333"/>
            <a:ext cx="4428916" cy="4482019"/>
          </a:xfrm>
          <a:prstGeom prst="rect">
            <a:avLst/>
          </a:prstGeom>
        </p:spPr>
      </p:pic>
    </p:spTree>
    <p:extLst>
      <p:ext uri="{BB962C8B-B14F-4D97-AF65-F5344CB8AC3E}">
        <p14:creationId xmlns:p14="http://schemas.microsoft.com/office/powerpoint/2010/main" val="290163532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EB63332-AC6D-2B8A-AB79-7841E64E0E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2C305-357C-D5A9-19DA-7694CDD5B70D}"/>
              </a:ext>
            </a:extLst>
          </p:cNvPr>
          <p:cNvSpPr>
            <a:spLocks noGrp="1"/>
          </p:cNvSpPr>
          <p:nvPr>
            <p:ph type="sldNum" sz="quarter" idx="11"/>
          </p:nvPr>
        </p:nvSpPr>
        <p:spPr>
          <a:xfrm>
            <a:off x="642119" y="13202180"/>
            <a:ext cx="648000" cy="2161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E7EB4-4CDF-47BB-AF16-07782904B863}" type="slidenum">
              <a:rPr kumimoji="0" lang="en-US" sz="800" b="0" i="0" u="none" strike="noStrike" kern="1200" cap="none" spc="0" normalizeH="0" baseline="0" noProof="0" smtClean="0">
                <a:ln>
                  <a:noFill/>
                </a:ln>
                <a:solidFill>
                  <a:srgbClr val="96D7D2"/>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96D7D2"/>
              </a:solidFill>
              <a:effectLst/>
              <a:uLnTx/>
              <a:uFillTx/>
              <a:latin typeface="Verdana" panose="020B0604030504040204" pitchFamily="34" charset="0"/>
              <a:ea typeface="Verdana" panose="020B0604030504040204" pitchFamily="34" charset="0"/>
            </a:endParaRPr>
          </a:p>
        </p:txBody>
      </p:sp>
      <p:sp>
        <p:nvSpPr>
          <p:cNvPr id="11" name="Title 17">
            <a:extLst>
              <a:ext uri="{FF2B5EF4-FFF2-40B4-BE49-F238E27FC236}">
                <a16:creationId xmlns:a16="http://schemas.microsoft.com/office/drawing/2014/main" id="{5F4093A2-76C3-9ED9-449F-ADDBD25AF615}"/>
              </a:ext>
            </a:extLst>
          </p:cNvPr>
          <p:cNvSpPr txBox="1">
            <a:spLocks/>
          </p:cNvSpPr>
          <p:nvPr/>
        </p:nvSpPr>
        <p:spPr>
          <a:xfrm>
            <a:off x="4758466" y="933041"/>
            <a:ext cx="4832725" cy="892292"/>
          </a:xfrm>
          <a:prstGeom prst="rect">
            <a:avLst/>
          </a:prstGeom>
        </p:spPr>
        <p:txBody>
          <a:bodyPr/>
          <a:lst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B3C96"/>
                </a:solidFill>
                <a:effectLst/>
                <a:uLnTx/>
                <a:uFillTx/>
                <a:latin typeface="Merck" panose="04040805020F02020302" pitchFamily="82" charset="0"/>
                <a:ea typeface="Verdana" panose="020B0604030504040204" pitchFamily="34" charset="0"/>
              </a:rPr>
              <a:t>Expertise</a:t>
            </a:r>
          </a:p>
        </p:txBody>
      </p:sp>
      <p:sp>
        <p:nvSpPr>
          <p:cNvPr id="15" name="Rectangle 26">
            <a:extLst>
              <a:ext uri="{FF2B5EF4-FFF2-40B4-BE49-F238E27FC236}">
                <a16:creationId xmlns:a16="http://schemas.microsoft.com/office/drawing/2014/main" id="{AB61BB47-FCF8-5FF1-101A-CAFEB39C27F2}"/>
              </a:ext>
            </a:extLst>
          </p:cNvPr>
          <p:cNvSpPr>
            <a:spLocks noChangeArrowheads="1"/>
          </p:cNvSpPr>
          <p:nvPr>
            <p:custDataLst>
              <p:tags r:id="rId1"/>
            </p:custDataLst>
          </p:nvPr>
        </p:nvSpPr>
        <p:spPr bwMode="gray">
          <a:xfrm>
            <a:off x="6384032" y="2421890"/>
            <a:ext cx="2384412" cy="44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b">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2DBECD"/>
                </a:solidFill>
                <a:effectLst/>
                <a:uLnTx/>
                <a:uFillTx/>
                <a:latin typeface="Verdana"/>
                <a:ea typeface="+mn-ea"/>
                <a:cs typeface="Verdana"/>
              </a:rPr>
              <a:t>Life Science</a:t>
            </a:r>
          </a:p>
        </p:txBody>
      </p:sp>
      <p:sp>
        <p:nvSpPr>
          <p:cNvPr id="16" name="Rectangle 26">
            <a:extLst>
              <a:ext uri="{FF2B5EF4-FFF2-40B4-BE49-F238E27FC236}">
                <a16:creationId xmlns:a16="http://schemas.microsoft.com/office/drawing/2014/main" id="{E50BEBC4-B9FF-72F3-EC6D-0685FBEE29DB}"/>
              </a:ext>
            </a:extLst>
          </p:cNvPr>
          <p:cNvSpPr>
            <a:spLocks noChangeArrowheads="1"/>
          </p:cNvSpPr>
          <p:nvPr>
            <p:custDataLst>
              <p:tags r:id="rId2"/>
            </p:custDataLst>
          </p:nvPr>
        </p:nvSpPr>
        <p:spPr bwMode="gray">
          <a:xfrm>
            <a:off x="6384032" y="3579658"/>
            <a:ext cx="2203006" cy="59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b">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2DBECD"/>
                </a:solidFill>
                <a:effectLst/>
                <a:uLnTx/>
                <a:uFillTx/>
                <a:latin typeface="Verdana" panose="020B0604030504040204" pitchFamily="34" charset="0"/>
                <a:ea typeface="+mn-ea"/>
                <a:cs typeface="Verdana"/>
              </a:rPr>
              <a:t>Healthcare</a:t>
            </a:r>
          </a:p>
        </p:txBody>
      </p:sp>
      <p:sp>
        <p:nvSpPr>
          <p:cNvPr id="17" name="Rectangle 26">
            <a:extLst>
              <a:ext uri="{FF2B5EF4-FFF2-40B4-BE49-F238E27FC236}">
                <a16:creationId xmlns:a16="http://schemas.microsoft.com/office/drawing/2014/main" id="{818C3CE7-B7EB-9A65-8D3A-2F2FABA1BF16}"/>
              </a:ext>
            </a:extLst>
          </p:cNvPr>
          <p:cNvSpPr>
            <a:spLocks noChangeArrowheads="1"/>
          </p:cNvSpPr>
          <p:nvPr>
            <p:custDataLst>
              <p:tags r:id="rId3"/>
            </p:custDataLst>
          </p:nvPr>
        </p:nvSpPr>
        <p:spPr bwMode="gray">
          <a:xfrm>
            <a:off x="6384032" y="4797152"/>
            <a:ext cx="2407486" cy="69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nchor="b">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2DBECD"/>
                </a:solidFill>
                <a:effectLst/>
                <a:uLnTx/>
                <a:uFillTx/>
                <a:latin typeface="Verdana" panose="020B0604030504040204" pitchFamily="34" charset="0"/>
                <a:ea typeface="+mn-ea"/>
                <a:cs typeface="Verdana"/>
              </a:rPr>
              <a:t>Electronics</a:t>
            </a:r>
          </a:p>
        </p:txBody>
      </p:sp>
      <p:grpSp>
        <p:nvGrpSpPr>
          <p:cNvPr id="18" name="Logo Merck">
            <a:extLst>
              <a:ext uri="{FF2B5EF4-FFF2-40B4-BE49-F238E27FC236}">
                <a16:creationId xmlns:a16="http://schemas.microsoft.com/office/drawing/2014/main" id="{0BED821B-8AE7-D5C7-EF08-A6B763BD6F70}"/>
              </a:ext>
            </a:extLst>
          </p:cNvPr>
          <p:cNvGrpSpPr>
            <a:grpSpLocks noChangeAspect="1"/>
          </p:cNvGrpSpPr>
          <p:nvPr>
            <p:custDataLst>
              <p:tags r:id="rId4"/>
            </p:custDataLst>
          </p:nvPr>
        </p:nvGrpSpPr>
        <p:grpSpPr bwMode="gray">
          <a:xfrm>
            <a:off x="10557640" y="13261501"/>
            <a:ext cx="1028592" cy="162000"/>
            <a:chOff x="-4548188" y="3063875"/>
            <a:chExt cx="2741613" cy="431800"/>
          </a:xfrm>
          <a:solidFill>
            <a:srgbClr val="EB3C96"/>
          </a:solidFill>
        </p:grpSpPr>
        <p:sp>
          <p:nvSpPr>
            <p:cNvPr id="19" name="Logo K">
              <a:extLst>
                <a:ext uri="{FF2B5EF4-FFF2-40B4-BE49-F238E27FC236}">
                  <a16:creationId xmlns:a16="http://schemas.microsoft.com/office/drawing/2014/main" id="{0CC283ED-1B5E-3886-C99D-EF0AE66F1B8F}"/>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0" name="Logo C">
              <a:extLst>
                <a:ext uri="{FF2B5EF4-FFF2-40B4-BE49-F238E27FC236}">
                  <a16:creationId xmlns:a16="http://schemas.microsoft.com/office/drawing/2014/main" id="{D2117A8D-6EB7-3840-3211-59724C1BF304}"/>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1" name="Logo R">
              <a:extLst>
                <a:ext uri="{FF2B5EF4-FFF2-40B4-BE49-F238E27FC236}">
                  <a16:creationId xmlns:a16="http://schemas.microsoft.com/office/drawing/2014/main" id="{A452EEC5-377D-2F88-D949-86BEAB581246}"/>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2" name="Logo E">
              <a:extLst>
                <a:ext uri="{FF2B5EF4-FFF2-40B4-BE49-F238E27FC236}">
                  <a16:creationId xmlns:a16="http://schemas.microsoft.com/office/drawing/2014/main" id="{C4C8910A-FADE-CF1E-D9A2-B176B6198D47}"/>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3" name="Logo M">
              <a:extLst>
                <a:ext uri="{FF2B5EF4-FFF2-40B4-BE49-F238E27FC236}">
                  <a16:creationId xmlns:a16="http://schemas.microsoft.com/office/drawing/2014/main" id="{9BA3DD20-C98B-9148-A04A-CAD5BB47E3F5}"/>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grpSp>
      <p:pic>
        <p:nvPicPr>
          <p:cNvPr id="1026" name="Picture 2" descr="Performance Materials">
            <a:extLst>
              <a:ext uri="{FF2B5EF4-FFF2-40B4-BE49-F238E27FC236}">
                <a16:creationId xmlns:a16="http://schemas.microsoft.com/office/drawing/2014/main" id="{DC36C57C-2986-E1C6-C911-B8E51BF7A8B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58466" y="4421809"/>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care">
            <a:extLst>
              <a:ext uri="{FF2B5EF4-FFF2-40B4-BE49-F238E27FC236}">
                <a16:creationId xmlns:a16="http://schemas.microsoft.com/office/drawing/2014/main" id="{C97C2DE6-66CE-E208-63C8-342E0335138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8466" y="3072567"/>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CDFD7995-47B0-4B66-9BD6-1429B6AEBF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04963" y="2044370"/>
            <a:ext cx="1556384" cy="1167288"/>
          </a:xfrm>
          <a:prstGeom prst="rect">
            <a:avLst/>
          </a:prstGeom>
        </p:spPr>
      </p:pic>
      <p:sp>
        <p:nvSpPr>
          <p:cNvPr id="5" name="Footer Placeholder 3">
            <a:extLst>
              <a:ext uri="{FF2B5EF4-FFF2-40B4-BE49-F238E27FC236}">
                <a16:creationId xmlns:a16="http://schemas.microsoft.com/office/drawing/2014/main" id="{FD63A1E6-E352-960B-6B9B-1A14F4AB98F3}"/>
              </a:ext>
            </a:extLst>
          </p:cNvPr>
          <p:cNvSpPr txBox="1">
            <a:spLocks/>
          </p:cNvSpPr>
          <p:nvPr/>
        </p:nvSpPr>
        <p:spPr>
          <a:xfrm>
            <a:off x="1290118" y="13202180"/>
            <a:ext cx="8718972" cy="2161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6D7D2"/>
                </a:solidFill>
                <a:effectLst/>
                <a:uLnTx/>
                <a:uFillTx/>
                <a:latin typeface="Verdana" panose="020B0604030504040204" pitchFamily="34" charset="0"/>
                <a:ea typeface="Verdana" panose="020B0604030504040204" pitchFamily="34" charset="0"/>
                <a:cs typeface="Verdana" panose="020B0604030504040204" pitchFamily="34" charset="0"/>
              </a:rPr>
              <a:t>Who We Are | Merck 2025</a:t>
            </a:r>
          </a:p>
        </p:txBody>
      </p:sp>
      <p:grpSp>
        <p:nvGrpSpPr>
          <p:cNvPr id="25" name="Logo Merck">
            <a:extLst>
              <a:ext uri="{FF2B5EF4-FFF2-40B4-BE49-F238E27FC236}">
                <a16:creationId xmlns:a16="http://schemas.microsoft.com/office/drawing/2014/main" id="{0098E59D-A667-D048-CE48-B127287805F3}"/>
              </a:ext>
            </a:extLst>
          </p:cNvPr>
          <p:cNvGrpSpPr>
            <a:grpSpLocks noChangeAspect="1"/>
          </p:cNvGrpSpPr>
          <p:nvPr>
            <p:custDataLst>
              <p:tags r:id="rId5"/>
            </p:custDataLst>
          </p:nvPr>
        </p:nvGrpSpPr>
        <p:grpSpPr bwMode="gray">
          <a:xfrm>
            <a:off x="10539522" y="6440320"/>
            <a:ext cx="1028592" cy="162000"/>
            <a:chOff x="-4548188" y="3063875"/>
            <a:chExt cx="2741613" cy="431800"/>
          </a:xfrm>
          <a:solidFill>
            <a:schemeClr val="accent4"/>
          </a:solidFill>
        </p:grpSpPr>
        <p:sp>
          <p:nvSpPr>
            <p:cNvPr id="26" name="Logo K">
              <a:extLst>
                <a:ext uri="{FF2B5EF4-FFF2-40B4-BE49-F238E27FC236}">
                  <a16:creationId xmlns:a16="http://schemas.microsoft.com/office/drawing/2014/main" id="{9229CDED-94F7-62C1-5336-2BC5044DA398}"/>
                </a:ext>
              </a:extLst>
            </p:cNvPr>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7" name="Logo C">
              <a:extLst>
                <a:ext uri="{FF2B5EF4-FFF2-40B4-BE49-F238E27FC236}">
                  <a16:creationId xmlns:a16="http://schemas.microsoft.com/office/drawing/2014/main" id="{8CF4EF65-B2A8-9410-5E26-2BE01B192A94}"/>
                </a:ext>
              </a:extLst>
            </p:cNvPr>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8" name="Logo R">
              <a:extLst>
                <a:ext uri="{FF2B5EF4-FFF2-40B4-BE49-F238E27FC236}">
                  <a16:creationId xmlns:a16="http://schemas.microsoft.com/office/drawing/2014/main" id="{7C5A915C-6000-116B-2A90-C31FED2F6855}"/>
                </a:ext>
              </a:extLst>
            </p:cNvP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29" name="Logo E">
              <a:extLst>
                <a:ext uri="{FF2B5EF4-FFF2-40B4-BE49-F238E27FC236}">
                  <a16:creationId xmlns:a16="http://schemas.microsoft.com/office/drawing/2014/main" id="{DD239BE6-9A80-926A-3E5F-BB8FD154480D}"/>
                </a:ext>
              </a:extLst>
            </p:cNvPr>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sp>
          <p:nvSpPr>
            <p:cNvPr id="30" name="Logo M">
              <a:extLst>
                <a:ext uri="{FF2B5EF4-FFF2-40B4-BE49-F238E27FC236}">
                  <a16:creationId xmlns:a16="http://schemas.microsoft.com/office/drawing/2014/main" id="{08ED6193-FCAE-7E9E-2DFA-89F009AD0E84}"/>
                </a:ext>
              </a:extLst>
            </p:cNvPr>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CB9"/>
                </a:solidFill>
                <a:effectLst/>
                <a:uLnTx/>
                <a:uFillTx/>
                <a:latin typeface="Verdana"/>
                <a:ea typeface="+mn-ea"/>
                <a:cs typeface="+mn-cs"/>
              </a:endParaRPr>
            </a:p>
          </p:txBody>
        </p:sp>
      </p:grpSp>
      <p:pic>
        <p:nvPicPr>
          <p:cNvPr id="35" name="Grafik 34">
            <a:extLst>
              <a:ext uri="{FF2B5EF4-FFF2-40B4-BE49-F238E27FC236}">
                <a16:creationId xmlns:a16="http://schemas.microsoft.com/office/drawing/2014/main" id="{FC29966E-8AF3-D9D1-8924-74AE38057E9D}"/>
              </a:ext>
            </a:extLst>
          </p:cNvPr>
          <p:cNvPicPr>
            <a:picLocks noChangeAspect="1"/>
          </p:cNvPicPr>
          <p:nvPr/>
        </p:nvPicPr>
        <p:blipFill>
          <a:blip r:embed="rId11">
            <a:extLst>
              <a:ext uri="{96DAC541-7B7A-43D3-8B79-37D633B846F1}">
                <asvg:svgBlip xmlns:asvg="http://schemas.microsoft.com/office/drawing/2016/SVG/main" r:embed="rId12"/>
              </a:ext>
            </a:extLst>
          </a:blip>
          <a:srcRect l="50000"/>
          <a:stretch/>
        </p:blipFill>
        <p:spPr>
          <a:xfrm>
            <a:off x="-6529" y="1825333"/>
            <a:ext cx="4428916" cy="4482019"/>
          </a:xfrm>
          <a:prstGeom prst="rect">
            <a:avLst/>
          </a:prstGeom>
        </p:spPr>
      </p:pic>
    </p:spTree>
    <p:extLst>
      <p:ext uri="{BB962C8B-B14F-4D97-AF65-F5344CB8AC3E}">
        <p14:creationId xmlns:p14="http://schemas.microsoft.com/office/powerpoint/2010/main" val="73596640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measuring a height&#10;&#10;Description automatically generated">
            <a:extLst>
              <a:ext uri="{FF2B5EF4-FFF2-40B4-BE49-F238E27FC236}">
                <a16:creationId xmlns:a16="http://schemas.microsoft.com/office/drawing/2014/main" id="{C88B8CCC-6C13-B8CA-D599-7060E13B5906}"/>
              </a:ext>
            </a:extLst>
          </p:cNvPr>
          <p:cNvPicPr>
            <a:picLocks noChangeAspect="1"/>
          </p:cNvPicPr>
          <p:nvPr/>
        </p:nvPicPr>
        <p:blipFill>
          <a:blip r:embed="rId7" cstate="email">
            <a:extLst>
              <a:ext uri="{28A0092B-C50C-407E-A947-70E740481C1C}">
                <a14:useLocalDpi xmlns:a14="http://schemas.microsoft.com/office/drawing/2010/main"/>
              </a:ext>
            </a:extLst>
          </a:blip>
          <a:srcRect l="-13235"/>
          <a:stretch/>
        </p:blipFill>
        <p:spPr>
          <a:xfrm>
            <a:off x="0" y="1286"/>
            <a:ext cx="12192000" cy="6850842"/>
          </a:xfrm>
          <a:prstGeom prst="rect">
            <a:avLst/>
          </a:prstGeom>
          <a:solidFill>
            <a:srgbClr val="303901"/>
          </a:solidFill>
        </p:spPr>
      </p:pic>
      <p:sp>
        <p:nvSpPr>
          <p:cNvPr id="8" name="Freeform 5">
            <a:extLst>
              <a:ext uri="{FF2B5EF4-FFF2-40B4-BE49-F238E27FC236}">
                <a16:creationId xmlns:a16="http://schemas.microsoft.com/office/drawing/2014/main" id="{6225F25F-EACA-E4B0-BC1C-0F6E38B15A25}"/>
              </a:ext>
            </a:extLst>
          </p:cNvPr>
          <p:cNvSpPr>
            <a:spLocks/>
          </p:cNvSpPr>
          <p:nvPr>
            <p:custDataLst>
              <p:tags r:id="rId1"/>
            </p:custDataLst>
          </p:nvPr>
        </p:nvSpPr>
        <p:spPr bwMode="gray">
          <a:xfrm flipH="1">
            <a:off x="-39268" y="-2"/>
            <a:ext cx="5436881" cy="6863599"/>
          </a:xfrm>
          <a:custGeom>
            <a:avLst/>
            <a:gdLst>
              <a:gd name="T0" fmla="*/ 2228 w 2228"/>
              <a:gd name="T1" fmla="*/ 0 h 2078"/>
              <a:gd name="T2" fmla="*/ 2151 w 2228"/>
              <a:gd name="T3" fmla="*/ 0 h 2078"/>
              <a:gd name="T4" fmla="*/ 524 w 2228"/>
              <a:gd name="T5" fmla="*/ 182 h 2078"/>
              <a:gd name="T6" fmla="*/ 151 w 2228"/>
              <a:gd name="T7" fmla="*/ 844 h 2078"/>
              <a:gd name="T8" fmla="*/ 691 w 2228"/>
              <a:gd name="T9" fmla="*/ 2018 h 2078"/>
              <a:gd name="T10" fmla="*/ 719 w 2228"/>
              <a:gd name="T11" fmla="*/ 2078 h 2078"/>
              <a:gd name="T12" fmla="*/ 2228 w 2228"/>
              <a:gd name="T13" fmla="*/ 2078 h 2078"/>
              <a:gd name="T14" fmla="*/ 2228 w 2228"/>
              <a:gd name="T15" fmla="*/ 0 h 20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 h="2078">
                <a:moveTo>
                  <a:pt x="2228" y="0"/>
                </a:moveTo>
                <a:cubicBezTo>
                  <a:pt x="2151" y="0"/>
                  <a:pt x="2151" y="0"/>
                  <a:pt x="2151" y="0"/>
                </a:cubicBezTo>
                <a:cubicBezTo>
                  <a:pt x="1745" y="45"/>
                  <a:pt x="1216" y="104"/>
                  <a:pt x="524" y="182"/>
                </a:cubicBezTo>
                <a:cubicBezTo>
                  <a:pt x="169" y="222"/>
                  <a:pt x="0" y="521"/>
                  <a:pt x="151" y="844"/>
                </a:cubicBezTo>
                <a:cubicBezTo>
                  <a:pt x="151" y="844"/>
                  <a:pt x="151" y="844"/>
                  <a:pt x="691" y="2018"/>
                </a:cubicBezTo>
                <a:cubicBezTo>
                  <a:pt x="719" y="2078"/>
                  <a:pt x="719" y="2078"/>
                  <a:pt x="719" y="2078"/>
                </a:cubicBezTo>
                <a:cubicBezTo>
                  <a:pt x="2228" y="2078"/>
                  <a:pt x="2228" y="2078"/>
                  <a:pt x="2228" y="2078"/>
                </a:cubicBezTo>
                <a:cubicBezTo>
                  <a:pt x="2228" y="0"/>
                  <a:pt x="2228" y="0"/>
                  <a:pt x="2228" y="0"/>
                </a:cubicBezTo>
                <a:close/>
              </a:path>
            </a:pathLst>
          </a:custGeom>
          <a:solidFill>
            <a:srgbClr val="50329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2" name="Rectangle 26">
            <a:extLst>
              <a:ext uri="{FF2B5EF4-FFF2-40B4-BE49-F238E27FC236}">
                <a16:creationId xmlns:a16="http://schemas.microsoft.com/office/drawing/2014/main" id="{FCF1F21C-7742-24B8-32DA-A04998B46DC2}"/>
              </a:ext>
            </a:extLst>
          </p:cNvPr>
          <p:cNvSpPr>
            <a:spLocks noChangeArrowheads="1"/>
          </p:cNvSpPr>
          <p:nvPr>
            <p:custDataLst>
              <p:tags r:id="rId2"/>
            </p:custDataLst>
          </p:nvPr>
        </p:nvSpPr>
        <p:spPr bwMode="gray">
          <a:xfrm>
            <a:off x="681406" y="3721002"/>
            <a:ext cx="3170937" cy="4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Merck" panose="02060803030402040803" pitchFamily="18" charset="0"/>
                <a:ea typeface="+mn-ea"/>
                <a:cs typeface="Verdana"/>
              </a:rPr>
              <a:t>&gt; 2 </a:t>
            </a:r>
            <a:r>
              <a:rPr kumimoji="0" lang="en-US" altLang="en-US" sz="1600" b="0" i="0" u="none" strike="noStrike" kern="1200" cap="none" spc="0" normalizeH="0" baseline="0" noProof="0" err="1">
                <a:ln>
                  <a:noFill/>
                </a:ln>
                <a:solidFill>
                  <a:srgbClr val="FFC832"/>
                </a:solidFill>
                <a:effectLst/>
                <a:uLnTx/>
                <a:uFillTx/>
                <a:latin typeface="Merck" panose="02060803030402040803" pitchFamily="18" charset="0"/>
                <a:ea typeface="+mn-ea"/>
                <a:cs typeface="Verdana"/>
              </a:rPr>
              <a:t>BILLIon</a:t>
            </a:r>
            <a:endParaRPr kumimoji="0" lang="en-US" altLang="en-US" sz="1600" b="0" i="0" u="none" strike="noStrike" kern="1200" cap="none" spc="0" normalizeH="0" baseline="0" noProof="0">
              <a:ln>
                <a:noFill/>
              </a:ln>
              <a:solidFill>
                <a:srgbClr val="FFC832"/>
              </a:solidFill>
              <a:effectLst/>
              <a:uLnTx/>
              <a:uFillTx/>
              <a:latin typeface="Merck" panose="02060803030402040803" pitchFamily="18" charset="0"/>
              <a:ea typeface="+mn-ea"/>
              <a:cs typeface="Verdana"/>
            </a:endParaRPr>
          </a:p>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Verdana"/>
                <a:ea typeface="+mn-ea"/>
                <a:cs typeface="Verdana"/>
              </a:rPr>
              <a:t>Praziquantel tablets provided since 2007</a:t>
            </a:r>
          </a:p>
        </p:txBody>
      </p:sp>
      <p:sp>
        <p:nvSpPr>
          <p:cNvPr id="16" name="Rectangle 26">
            <a:extLst>
              <a:ext uri="{FF2B5EF4-FFF2-40B4-BE49-F238E27FC236}">
                <a16:creationId xmlns:a16="http://schemas.microsoft.com/office/drawing/2014/main" id="{65B01ED6-EE1E-F1E3-9D88-85529BEEECA9}"/>
              </a:ext>
            </a:extLst>
          </p:cNvPr>
          <p:cNvSpPr>
            <a:spLocks noChangeArrowheads="1"/>
          </p:cNvSpPr>
          <p:nvPr>
            <p:custDataLst>
              <p:tags r:id="rId3"/>
            </p:custDataLst>
          </p:nvPr>
        </p:nvSpPr>
        <p:spPr bwMode="gray">
          <a:xfrm>
            <a:off x="681402" y="4664226"/>
            <a:ext cx="3170941" cy="915848"/>
          </a:xfrm>
          <a:prstGeom prst="rect">
            <a:avLst/>
          </a:prstGeom>
          <a:noFill/>
          <a:ln>
            <a:noFill/>
          </a:ln>
        </p:spPr>
        <p:txBody>
          <a:bodyPr wrap="square" lIns="0"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Merck" panose="02060803030402040803" pitchFamily="18" charset="0"/>
                <a:ea typeface="+mn-ea"/>
                <a:cs typeface="Verdana"/>
              </a:rPr>
              <a:t>&gt; 800 </a:t>
            </a:r>
            <a:r>
              <a:rPr kumimoji="0" lang="en-US" altLang="en-US" sz="1600" b="0" i="0" u="none" strike="noStrike" kern="1200" cap="none" spc="0" normalizeH="0" baseline="0" noProof="0" err="1">
                <a:ln>
                  <a:noFill/>
                </a:ln>
                <a:solidFill>
                  <a:srgbClr val="FFC832"/>
                </a:solidFill>
                <a:effectLst/>
                <a:uLnTx/>
                <a:uFillTx/>
                <a:latin typeface="Merck" panose="02060803030402040803" pitchFamily="18" charset="0"/>
                <a:ea typeface="+mn-ea"/>
                <a:cs typeface="Verdana"/>
              </a:rPr>
              <a:t>mILLIon</a:t>
            </a:r>
            <a:endParaRPr kumimoji="0" lang="en-US" altLang="en-US" sz="1600" b="0" i="0" u="none" strike="noStrike" kern="1200" cap="none" spc="0" normalizeH="0" baseline="0" noProof="0">
              <a:ln>
                <a:noFill/>
              </a:ln>
              <a:solidFill>
                <a:srgbClr val="FFC832"/>
              </a:solidFill>
              <a:effectLst/>
              <a:uLnTx/>
              <a:uFillTx/>
              <a:latin typeface="Merck" panose="02060803030402040803" pitchFamily="18" charset="0"/>
              <a:ea typeface="+mn-ea"/>
              <a:cs typeface="Verdana"/>
            </a:endParaRPr>
          </a:p>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Verdana"/>
                <a:ea typeface="+mn-ea"/>
                <a:cs typeface="Verdana"/>
              </a:rPr>
              <a:t>People, mainly school-aged children, treated with praziquantel</a:t>
            </a:r>
          </a:p>
        </p:txBody>
      </p:sp>
      <p:sp>
        <p:nvSpPr>
          <p:cNvPr id="7" name="TextBox 6">
            <a:extLst>
              <a:ext uri="{FF2B5EF4-FFF2-40B4-BE49-F238E27FC236}">
                <a16:creationId xmlns:a16="http://schemas.microsoft.com/office/drawing/2014/main" id="{8ACA9465-CFB9-8727-DC41-5FBA5A5DC4C8}"/>
              </a:ext>
            </a:extLst>
          </p:cNvPr>
          <p:cNvSpPr txBox="1"/>
          <p:nvPr/>
        </p:nvSpPr>
        <p:spPr bwMode="gray">
          <a:xfrm>
            <a:off x="589546" y="649647"/>
            <a:ext cx="4134853" cy="18851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52328F"/>
              </a:buClr>
              <a:buSzTx/>
              <a:buFontTx/>
              <a:buNone/>
              <a:tabLst/>
              <a:defRPr/>
            </a:pPr>
            <a:r>
              <a:rPr kumimoji="0" lang="en-US" sz="2400" b="0" i="0" u="none" strike="noStrike" kern="1200" cap="none" spc="0" normalizeH="0" baseline="0" noProof="0">
                <a:ln>
                  <a:noFill/>
                </a:ln>
                <a:solidFill>
                  <a:srgbClr val="FFC832"/>
                </a:solidFill>
                <a:effectLst/>
                <a:uLnTx/>
                <a:uFillTx/>
                <a:latin typeface="Verdana"/>
                <a:ea typeface="+mn-ea"/>
                <a:cs typeface="+mn-cs"/>
              </a:rPr>
              <a:t>Committed to  </a:t>
            </a:r>
            <a:br>
              <a:rPr kumimoji="0" lang="en-US" sz="2400" b="0" i="0" u="none" strike="noStrike" kern="1200" cap="none" spc="0" normalizeH="0" baseline="0" noProof="0">
                <a:ln>
                  <a:noFill/>
                </a:ln>
                <a:solidFill>
                  <a:srgbClr val="FFC832"/>
                </a:solidFill>
                <a:effectLst/>
                <a:uLnTx/>
                <a:uFillTx/>
                <a:latin typeface="Verdana"/>
                <a:ea typeface="+mn-ea"/>
                <a:cs typeface="+mn-cs"/>
              </a:rPr>
            </a:br>
            <a:r>
              <a:rPr kumimoji="0" lang="en-US" sz="2400" b="0" i="0" u="none" strike="noStrike" kern="1200" cap="none" spc="0" normalizeH="0" baseline="0" noProof="0">
                <a:ln>
                  <a:noFill/>
                </a:ln>
                <a:solidFill>
                  <a:srgbClr val="FFC832"/>
                </a:solidFill>
                <a:effectLst/>
                <a:uLnTx/>
                <a:uFillTx/>
                <a:latin typeface="Verdana"/>
                <a:ea typeface="+mn-ea"/>
                <a:cs typeface="+mn-cs"/>
              </a:rPr>
              <a:t>Eliminating</a:t>
            </a:r>
            <a:br>
              <a:rPr kumimoji="0" lang="en-US" sz="2400" b="0" i="0" u="none" strike="noStrike" kern="1200" cap="none" spc="0" normalizeH="0" baseline="0" noProof="0">
                <a:ln>
                  <a:noFill/>
                </a:ln>
                <a:solidFill>
                  <a:srgbClr val="FFC832"/>
                </a:solidFill>
                <a:effectLst/>
                <a:uLnTx/>
                <a:uFillTx/>
                <a:latin typeface="Verdana"/>
                <a:ea typeface="+mn-ea"/>
                <a:cs typeface="+mn-cs"/>
              </a:rPr>
            </a:br>
            <a:r>
              <a:rPr kumimoji="0" lang="en-US" sz="2400" b="0" i="0" u="none" strike="noStrike" kern="1200" cap="none" spc="0" normalizeH="0" baseline="0" noProof="0">
                <a:ln>
                  <a:noFill/>
                </a:ln>
                <a:solidFill>
                  <a:srgbClr val="FFC832"/>
                </a:solidFill>
                <a:effectLst/>
                <a:uLnTx/>
                <a:uFillTx/>
                <a:latin typeface="Merck Web" panose="02060803030402040803" pitchFamily="18" charset="0"/>
                <a:ea typeface="+mn-ea"/>
                <a:cs typeface="+mn-cs"/>
              </a:rPr>
              <a:t>Schistosomiasis</a:t>
            </a:r>
            <a:r>
              <a:rPr kumimoji="0" lang="en-US" sz="2400" b="0" i="0" u="none" strike="noStrike" kern="1200" cap="none" spc="0" normalizeH="0" baseline="0" noProof="0">
                <a:ln>
                  <a:noFill/>
                </a:ln>
                <a:solidFill>
                  <a:srgbClr val="FFC832"/>
                </a:solidFill>
                <a:effectLst/>
                <a:uLnTx/>
                <a:uFillTx/>
                <a:latin typeface="Verdana"/>
                <a:ea typeface="+mn-ea"/>
                <a:cs typeface="+mn-cs"/>
              </a:rPr>
              <a:t> </a:t>
            </a:r>
            <a:br>
              <a:rPr kumimoji="0" lang="en-US" sz="2400" b="0" i="0" u="none" strike="noStrike" kern="1200" cap="none" spc="0" normalizeH="0" baseline="0" noProof="0">
                <a:ln>
                  <a:noFill/>
                </a:ln>
                <a:solidFill>
                  <a:srgbClr val="FFC832"/>
                </a:solidFill>
                <a:effectLst/>
                <a:uLnTx/>
                <a:uFillTx/>
                <a:latin typeface="Verdana"/>
                <a:ea typeface="+mn-ea"/>
                <a:cs typeface="+mn-cs"/>
              </a:rPr>
            </a:br>
            <a:r>
              <a:rPr kumimoji="0" lang="en-US" sz="2400" b="0" i="0" u="none" strike="noStrike" kern="1200" cap="none" spc="0" normalizeH="0" baseline="0" noProof="0">
                <a:ln>
                  <a:noFill/>
                </a:ln>
                <a:solidFill>
                  <a:srgbClr val="FFC832"/>
                </a:solidFill>
                <a:effectLst/>
                <a:uLnTx/>
                <a:uFillTx/>
                <a:latin typeface="Verdana"/>
                <a:ea typeface="+mn-ea"/>
                <a:cs typeface="+mn-cs"/>
              </a:rPr>
              <a:t>as a Public Health Problem</a:t>
            </a:r>
          </a:p>
          <a:p>
            <a:pPr marL="0" marR="0" lvl="0" indent="0" algn="l" defTabSz="914400" rtl="0" eaLnBrk="1" fontAlgn="auto" latinLnBrk="0" hangingPunct="1">
              <a:lnSpc>
                <a:spcPct val="100000"/>
              </a:lnSpc>
              <a:spcBef>
                <a:spcPts val="300"/>
              </a:spcBef>
              <a:spcAft>
                <a:spcPts val="300"/>
              </a:spcAft>
              <a:buClr>
                <a:srgbClr val="52328F"/>
              </a:buClr>
              <a:buSzTx/>
              <a:buFontTx/>
              <a:buNone/>
              <a:tabLst/>
              <a:defRPr/>
            </a:pPr>
            <a:endParaRPr kumimoji="0" lang="en-US" sz="2400" b="0" i="0" u="none" strike="noStrike" kern="1200" cap="none" spc="0" normalizeH="0" baseline="0" noProof="0">
              <a:ln>
                <a:noFill/>
              </a:ln>
              <a:solidFill>
                <a:srgbClr val="FFC832"/>
              </a:solidFill>
              <a:effectLst/>
              <a:uLnTx/>
              <a:uFillTx/>
              <a:latin typeface="Verdana"/>
              <a:ea typeface="Verdana" panose="020B0604030504040204" pitchFamily="34" charset="0"/>
              <a:cs typeface="Verdana" panose="020B0604030504040204" pitchFamily="34" charset="0"/>
            </a:endParaRPr>
          </a:p>
        </p:txBody>
      </p:sp>
      <p:pic>
        <p:nvPicPr>
          <p:cNvPr id="4" name="Grafik 9">
            <a:extLst>
              <a:ext uri="{FF2B5EF4-FFF2-40B4-BE49-F238E27FC236}">
                <a16:creationId xmlns:a16="http://schemas.microsoft.com/office/drawing/2014/main" id="{EC6C83E5-330D-C8C2-00E7-365D0F855AEA}"/>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92153" y="526573"/>
            <a:ext cx="1139619" cy="1139619"/>
          </a:xfrm>
          <a:prstGeom prst="rect">
            <a:avLst/>
          </a:prstGeom>
        </p:spPr>
      </p:pic>
      <p:grpSp>
        <p:nvGrpSpPr>
          <p:cNvPr id="5" name="Group 4">
            <a:extLst>
              <a:ext uri="{FF2B5EF4-FFF2-40B4-BE49-F238E27FC236}">
                <a16:creationId xmlns:a16="http://schemas.microsoft.com/office/drawing/2014/main" id="{ACFAA0B8-846D-F63B-7937-8F3BAEE8689A}"/>
              </a:ext>
            </a:extLst>
          </p:cNvPr>
          <p:cNvGrpSpPr/>
          <p:nvPr/>
        </p:nvGrpSpPr>
        <p:grpSpPr>
          <a:xfrm>
            <a:off x="608316" y="2337464"/>
            <a:ext cx="2462097" cy="1070769"/>
            <a:chOff x="-176077" y="2749015"/>
            <a:chExt cx="2462097" cy="1070769"/>
          </a:xfrm>
        </p:grpSpPr>
        <p:sp>
          <p:nvSpPr>
            <p:cNvPr id="6" name="Rectangle 5">
              <a:extLst>
                <a:ext uri="{FF2B5EF4-FFF2-40B4-BE49-F238E27FC236}">
                  <a16:creationId xmlns:a16="http://schemas.microsoft.com/office/drawing/2014/main" id="{60FB5E0B-EA16-BFDA-15F0-F924A5ECBA50}"/>
                </a:ext>
              </a:extLst>
            </p:cNvPr>
            <p:cNvSpPr>
              <a:spLocks noChangeArrowheads="1"/>
            </p:cNvSpPr>
            <p:nvPr>
              <p:custDataLst>
                <p:tags r:id="rId4"/>
              </p:custDataLst>
            </p:nvPr>
          </p:nvSpPr>
          <p:spPr bwMode="gray">
            <a:xfrm>
              <a:off x="-176077" y="2749015"/>
              <a:ext cx="2027441" cy="4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982"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Merck" panose="02060803030402040803" pitchFamily="18" charset="0"/>
                  <a:ea typeface="+mn-ea"/>
                  <a:cs typeface="Verdana"/>
                </a:rPr>
                <a:t>&gt; 250 Million </a:t>
              </a:r>
              <a:r>
                <a:rPr kumimoji="0" lang="en-US" altLang="en-US" sz="1400" b="0" i="0" u="none" strike="noStrike" kern="1200" cap="none" spc="0" normalizeH="0" baseline="0" noProof="0">
                  <a:ln>
                    <a:noFill/>
                  </a:ln>
                  <a:solidFill>
                    <a:srgbClr val="FFC832"/>
                  </a:solidFill>
                  <a:effectLst/>
                  <a:uLnTx/>
                  <a:uFillTx/>
                  <a:latin typeface="Verdana"/>
                  <a:ea typeface="+mn-ea"/>
                  <a:cs typeface="Verdana"/>
                </a:rPr>
                <a:t>Cases worldwide</a:t>
              </a:r>
            </a:p>
          </p:txBody>
        </p:sp>
        <p:sp>
          <p:nvSpPr>
            <p:cNvPr id="9" name="Rectangle 26">
              <a:extLst>
                <a:ext uri="{FF2B5EF4-FFF2-40B4-BE49-F238E27FC236}">
                  <a16:creationId xmlns:a16="http://schemas.microsoft.com/office/drawing/2014/main" id="{B94657BF-E020-C6C5-B472-CE6584A7E21D}"/>
                </a:ext>
              </a:extLst>
            </p:cNvPr>
            <p:cNvSpPr>
              <a:spLocks noChangeArrowheads="1"/>
            </p:cNvSpPr>
            <p:nvPr>
              <p:custDataLst>
                <p:tags r:id="rId5"/>
              </p:custDataLst>
            </p:nvPr>
          </p:nvSpPr>
          <p:spPr bwMode="gray">
            <a:xfrm>
              <a:off x="-163062" y="3320595"/>
              <a:ext cx="2449082" cy="4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982"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FFC832"/>
                  </a:solidFill>
                  <a:effectLst/>
                  <a:uLnTx/>
                  <a:uFillTx/>
                  <a:latin typeface="Merck"/>
                  <a:ea typeface="+mn-ea"/>
                  <a:cs typeface="Verdana"/>
                </a:rPr>
                <a:t>&gt; 90%</a:t>
              </a:r>
              <a:br>
                <a:rPr kumimoji="0" lang="en-US" altLang="en-US" sz="1800" b="0" i="0" u="none" strike="noStrike" kern="1200" cap="none" spc="0" normalizeH="0" baseline="0" noProof="0">
                  <a:ln>
                    <a:noFill/>
                  </a:ln>
                  <a:solidFill>
                    <a:srgbClr val="FFC832"/>
                  </a:solidFill>
                  <a:effectLst/>
                  <a:uLnTx/>
                  <a:uFillTx/>
                  <a:latin typeface="Merck" panose="02060803030402040803" pitchFamily="18" charset="0"/>
                  <a:ea typeface="+mn-ea"/>
                  <a:cs typeface="Verdana"/>
                </a:rPr>
              </a:br>
              <a:r>
                <a:rPr kumimoji="0" lang="en-US" altLang="en-US" sz="1400" b="0" i="0" u="none" strike="noStrike" kern="1200" cap="none" spc="0" normalizeH="0" baseline="0" noProof="0">
                  <a:ln>
                    <a:noFill/>
                  </a:ln>
                  <a:solidFill>
                    <a:srgbClr val="FFC832"/>
                  </a:solidFill>
                  <a:effectLst/>
                  <a:uLnTx/>
                  <a:uFillTx/>
                  <a:latin typeface="Verdana"/>
                  <a:ea typeface="+mn-ea"/>
                  <a:cs typeface="Verdana"/>
                </a:rPr>
                <a:t>of those affected live in sub-Saharan Africa</a:t>
              </a:r>
            </a:p>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C832"/>
                  </a:solidFill>
                  <a:effectLst/>
                  <a:uLnTx/>
                  <a:uFillTx/>
                  <a:latin typeface="Verdana"/>
                  <a:ea typeface="+mn-ea"/>
                  <a:cs typeface="Verdana"/>
                </a:rPr>
                <a:t> </a:t>
              </a:r>
            </a:p>
          </p:txBody>
        </p:sp>
      </p:grpSp>
      <p:sp>
        <p:nvSpPr>
          <p:cNvPr id="10" name="Textfeld 10">
            <a:extLst>
              <a:ext uri="{FF2B5EF4-FFF2-40B4-BE49-F238E27FC236}">
                <a16:creationId xmlns:a16="http://schemas.microsoft.com/office/drawing/2014/main" id="{C5CCC50B-8780-85FC-80FC-6E66F19D71A5}"/>
              </a:ext>
            </a:extLst>
          </p:cNvPr>
          <p:cNvSpPr txBox="1"/>
          <p:nvPr/>
        </p:nvSpPr>
        <p:spPr bwMode="gray">
          <a:xfrm>
            <a:off x="33938" y="6492483"/>
            <a:ext cx="394499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503291"/>
              </a:buClr>
              <a:buSzTx/>
              <a:buFontTx/>
              <a:buNone/>
              <a:tabLst/>
              <a:defRPr/>
            </a:pPr>
            <a:r>
              <a:rPr kumimoji="0" lang="en-US" sz="900" b="0"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Source-WHO Factsheet at:</a:t>
            </a:r>
          </a:p>
          <a:p>
            <a:pPr marL="0" marR="0" lvl="0" indent="0" algn="l" defTabSz="914400" rtl="0" eaLnBrk="1" fontAlgn="auto" latinLnBrk="0" hangingPunct="1">
              <a:lnSpc>
                <a:spcPct val="100000"/>
              </a:lnSpc>
              <a:spcBef>
                <a:spcPts val="0"/>
              </a:spcBef>
              <a:spcAft>
                <a:spcPts val="0"/>
              </a:spcAft>
              <a:buClr>
                <a:srgbClr val="503291"/>
              </a:buClr>
              <a:buSzTx/>
              <a:buFontTx/>
              <a:buNone/>
              <a:tabLst/>
              <a:defRPr/>
            </a:pPr>
            <a:r>
              <a:rPr kumimoji="0" lang="en-US" sz="900" b="0"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https://www.who.int/news-room/fact-sheets/detail/schistosomiasis</a:t>
            </a:r>
            <a:endParaRPr kumimoji="0" lang="en-US" sz="800" b="0"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58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9BEC6-624D-EDAB-28B6-618659B2AE6E}"/>
            </a:ext>
          </a:extLst>
        </p:cNvPr>
        <p:cNvGrpSpPr/>
        <p:nvPr/>
      </p:nvGrpSpPr>
      <p:grpSpPr>
        <a:xfrm>
          <a:off x="0" y="0"/>
          <a:ext cx="0" cy="0"/>
          <a:chOff x="0" y="0"/>
          <a:chExt cx="0" cy="0"/>
        </a:xfrm>
      </p:grpSpPr>
      <p:pic>
        <p:nvPicPr>
          <p:cNvPr id="4" name="Picture 3" descr="A group of people sitting on a rock&#10;&#10;Description automatically generated">
            <a:extLst>
              <a:ext uri="{FF2B5EF4-FFF2-40B4-BE49-F238E27FC236}">
                <a16:creationId xmlns:a16="http://schemas.microsoft.com/office/drawing/2014/main" id="{73B3A3CB-FE2B-96B3-9D11-3C94E0B2B19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6" name="Oval 5">
            <a:extLst>
              <a:ext uri="{FF2B5EF4-FFF2-40B4-BE49-F238E27FC236}">
                <a16:creationId xmlns:a16="http://schemas.microsoft.com/office/drawing/2014/main" id="{69A997FD-C281-8B18-05DA-EAC24C959466}"/>
              </a:ext>
            </a:extLst>
          </p:cNvPr>
          <p:cNvSpPr/>
          <p:nvPr/>
        </p:nvSpPr>
        <p:spPr bwMode="gray">
          <a:xfrm>
            <a:off x="485084" y="237067"/>
            <a:ext cx="3741334" cy="3741334"/>
          </a:xfrm>
          <a:prstGeom prst="ellipse">
            <a:avLst/>
          </a:prstGeom>
          <a:solidFill>
            <a:schemeClr val="bg1">
              <a:alpha val="48735"/>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400" b="0" i="0" u="none" strike="noStrike" kern="0" cap="none" spc="0" normalizeH="0" baseline="0" noProof="0">
              <a:ln>
                <a:noFill/>
              </a:ln>
              <a:solidFill>
                <a:srgbClr val="FFFFFF"/>
              </a:solidFill>
              <a:effectLst/>
              <a:uLnTx/>
              <a:uFillTx/>
              <a:latin typeface="Verdana"/>
              <a:ea typeface="+mn-ea"/>
              <a:cs typeface="+mn-cs"/>
            </a:endParaRPr>
          </a:p>
        </p:txBody>
      </p:sp>
      <p:sp>
        <p:nvSpPr>
          <p:cNvPr id="9" name="Freihandform 19">
            <a:extLst>
              <a:ext uri="{FF2B5EF4-FFF2-40B4-BE49-F238E27FC236}">
                <a16:creationId xmlns:a16="http://schemas.microsoft.com/office/drawing/2014/main" id="{2803F322-851A-801A-28E3-8B786A1DDA24}"/>
              </a:ext>
            </a:extLst>
          </p:cNvPr>
          <p:cNvSpPr>
            <a:spLocks/>
          </p:cNvSpPr>
          <p:nvPr>
            <p:custDataLst>
              <p:tags r:id="rId1"/>
            </p:custDataLst>
          </p:nvPr>
        </p:nvSpPr>
        <p:spPr bwMode="gray">
          <a:xfrm rot="10800000" flipH="1" flipV="1">
            <a:off x="-27065" y="3871758"/>
            <a:ext cx="7020797" cy="2986242"/>
          </a:xfrm>
          <a:custGeom>
            <a:avLst/>
            <a:gdLst>
              <a:gd name="connsiteX0" fmla="*/ 5691920 w 6845345"/>
              <a:gd name="connsiteY0" fmla="*/ 273 h 1628799"/>
              <a:gd name="connsiteX1" fmla="*/ 6174271 w 6845345"/>
              <a:gd name="connsiteY1" fmla="*/ 285627 h 1628799"/>
              <a:gd name="connsiteX2" fmla="*/ 6795086 w 6845345"/>
              <a:gd name="connsiteY2" fmla="*/ 1528203 h 1628799"/>
              <a:gd name="connsiteX3" fmla="*/ 6845345 w 6845345"/>
              <a:gd name="connsiteY3" fmla="*/ 1628799 h 1628799"/>
              <a:gd name="connsiteX4" fmla="*/ 0 w 6845345"/>
              <a:gd name="connsiteY4" fmla="*/ 1628799 h 1628799"/>
              <a:gd name="connsiteX5" fmla="*/ 0 w 6845345"/>
              <a:gd name="connsiteY5" fmla="*/ 601627 h 1628799"/>
              <a:gd name="connsiteX6" fmla="*/ 379427 w 6845345"/>
              <a:gd name="connsiteY6" fmla="*/ 561494 h 1628799"/>
              <a:gd name="connsiteX7" fmla="*/ 5676862 w 6845345"/>
              <a:gd name="connsiteY7" fmla="*/ 1175 h 1628799"/>
              <a:gd name="connsiteX8" fmla="*/ 5691920 w 6845345"/>
              <a:gd name="connsiteY8" fmla="*/ 273 h 16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5345" h="1628799">
                <a:moveTo>
                  <a:pt x="5691920" y="273"/>
                </a:moveTo>
                <a:cubicBezTo>
                  <a:pt x="5759763" y="-2159"/>
                  <a:pt x="6039556" y="5620"/>
                  <a:pt x="6174271" y="285627"/>
                </a:cubicBezTo>
                <a:cubicBezTo>
                  <a:pt x="6401881" y="741194"/>
                  <a:pt x="6608153" y="1154052"/>
                  <a:pt x="6795086" y="1528203"/>
                </a:cubicBezTo>
                <a:lnTo>
                  <a:pt x="6845345" y="1628799"/>
                </a:lnTo>
                <a:lnTo>
                  <a:pt x="0" y="1628799"/>
                </a:lnTo>
                <a:lnTo>
                  <a:pt x="0" y="601627"/>
                </a:lnTo>
                <a:lnTo>
                  <a:pt x="379427" y="561494"/>
                </a:lnTo>
                <a:cubicBezTo>
                  <a:pt x="5676862" y="1175"/>
                  <a:pt x="5676862" y="1175"/>
                  <a:pt x="5676862" y="1175"/>
                </a:cubicBezTo>
                <a:cubicBezTo>
                  <a:pt x="5676862" y="1175"/>
                  <a:pt x="5682227" y="619"/>
                  <a:pt x="5691920" y="273"/>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26">
            <a:extLst>
              <a:ext uri="{FF2B5EF4-FFF2-40B4-BE49-F238E27FC236}">
                <a16:creationId xmlns:a16="http://schemas.microsoft.com/office/drawing/2014/main" id="{0AD6B12D-71C0-E13D-B164-0C1C8A258E8C}"/>
              </a:ext>
            </a:extLst>
          </p:cNvPr>
          <p:cNvSpPr>
            <a:spLocks noChangeArrowheads="1"/>
          </p:cNvSpPr>
          <p:nvPr>
            <p:custDataLst>
              <p:tags r:id="rId2"/>
            </p:custDataLst>
          </p:nvPr>
        </p:nvSpPr>
        <p:spPr bwMode="gray">
          <a:xfrm>
            <a:off x="998495" y="4911709"/>
            <a:ext cx="6334289" cy="4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982"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C832"/>
                </a:solidFill>
                <a:effectLst/>
                <a:uLnTx/>
                <a:uFillTx/>
                <a:latin typeface="Verdana"/>
                <a:ea typeface="+mn-ea"/>
                <a:cs typeface="Verdana"/>
              </a:rPr>
              <a:t>Praziquantel &amp; </a:t>
            </a:r>
            <a:r>
              <a:rPr kumimoji="0" lang="en-US" altLang="en-US" sz="2400" b="1" i="0" u="none" strike="noStrike" kern="1200" cap="none" spc="0" normalizeH="0" baseline="0" noProof="0" dirty="0" err="1">
                <a:ln>
                  <a:noFill/>
                </a:ln>
                <a:solidFill>
                  <a:srgbClr val="FFC832"/>
                </a:solidFill>
                <a:effectLst/>
                <a:uLnTx/>
                <a:uFillTx/>
                <a:latin typeface="Verdana"/>
                <a:ea typeface="+mn-ea"/>
                <a:cs typeface="Verdana"/>
              </a:rPr>
              <a:t>Arpraziquantel</a:t>
            </a:r>
            <a:endParaRPr kumimoji="0" lang="en-US" altLang="en-US" sz="2400" b="1" i="0" u="none" strike="noStrike" kern="1200" cap="none" spc="0" normalizeH="0" baseline="0" noProof="0" dirty="0">
              <a:ln>
                <a:noFill/>
              </a:ln>
              <a:solidFill>
                <a:srgbClr val="FFC832"/>
              </a:solidFill>
              <a:effectLst/>
              <a:uLnTx/>
              <a:uFillTx/>
              <a:latin typeface="Verdana"/>
              <a:ea typeface="+mn-ea"/>
              <a:cs typeface="Verdana"/>
            </a:endParaRPr>
          </a:p>
        </p:txBody>
      </p:sp>
      <p:sp>
        <p:nvSpPr>
          <p:cNvPr id="8" name="Rectangle 26">
            <a:extLst>
              <a:ext uri="{FF2B5EF4-FFF2-40B4-BE49-F238E27FC236}">
                <a16:creationId xmlns:a16="http://schemas.microsoft.com/office/drawing/2014/main" id="{9B0E30CB-A3C1-C7B7-8C23-6BD4FE4376B9}"/>
              </a:ext>
            </a:extLst>
          </p:cNvPr>
          <p:cNvSpPr>
            <a:spLocks noChangeArrowheads="1"/>
          </p:cNvSpPr>
          <p:nvPr>
            <p:custDataLst>
              <p:tags r:id="rId3"/>
            </p:custDataLst>
          </p:nvPr>
        </p:nvSpPr>
        <p:spPr bwMode="gray">
          <a:xfrm>
            <a:off x="998496" y="5476693"/>
            <a:ext cx="5029196" cy="4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982" tIns="0" rIns="0" bIns="0" anchor="t">
            <a:no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Treating schistosomiasis across all age groups</a:t>
            </a:r>
          </a:p>
        </p:txBody>
      </p:sp>
      <p:grpSp>
        <p:nvGrpSpPr>
          <p:cNvPr id="3" name="Group 2">
            <a:extLst>
              <a:ext uri="{FF2B5EF4-FFF2-40B4-BE49-F238E27FC236}">
                <a16:creationId xmlns:a16="http://schemas.microsoft.com/office/drawing/2014/main" id="{FF82B130-F8A4-2BA4-7A93-E009186D12FD}"/>
              </a:ext>
            </a:extLst>
          </p:cNvPr>
          <p:cNvGrpSpPr/>
          <p:nvPr/>
        </p:nvGrpSpPr>
        <p:grpSpPr>
          <a:xfrm>
            <a:off x="220671" y="81279"/>
            <a:ext cx="4298166" cy="4235539"/>
            <a:chOff x="4609791" y="4051166"/>
            <a:chExt cx="2679328" cy="2679328"/>
          </a:xfrm>
        </p:grpSpPr>
        <p:grpSp>
          <p:nvGrpSpPr>
            <p:cNvPr id="7" name="Group 6">
              <a:extLst>
                <a:ext uri="{FF2B5EF4-FFF2-40B4-BE49-F238E27FC236}">
                  <a16:creationId xmlns:a16="http://schemas.microsoft.com/office/drawing/2014/main" id="{79D2B162-7305-EAD2-0F11-5C3E25E3B98B}"/>
                </a:ext>
              </a:extLst>
            </p:cNvPr>
            <p:cNvGrpSpPr/>
            <p:nvPr/>
          </p:nvGrpSpPr>
          <p:grpSpPr>
            <a:xfrm>
              <a:off x="4609791" y="4051166"/>
              <a:ext cx="2679328" cy="2679328"/>
              <a:chOff x="4036420" y="3757286"/>
              <a:chExt cx="2862675" cy="2862675"/>
            </a:xfrm>
          </p:grpSpPr>
          <p:grpSp>
            <p:nvGrpSpPr>
              <p:cNvPr id="11" name="Group 10">
                <a:extLst>
                  <a:ext uri="{FF2B5EF4-FFF2-40B4-BE49-F238E27FC236}">
                    <a16:creationId xmlns:a16="http://schemas.microsoft.com/office/drawing/2014/main" id="{469DC3CB-44EB-794F-68DE-38B401F8C71B}"/>
                  </a:ext>
                </a:extLst>
              </p:cNvPr>
              <p:cNvGrpSpPr/>
              <p:nvPr/>
            </p:nvGrpSpPr>
            <p:grpSpPr>
              <a:xfrm>
                <a:off x="4036420" y="3757286"/>
                <a:ext cx="2862675" cy="2862675"/>
                <a:chOff x="5758107" y="917863"/>
                <a:chExt cx="5022273" cy="5022273"/>
              </a:xfrm>
            </p:grpSpPr>
            <p:pic>
              <p:nvPicPr>
                <p:cNvPr id="13" name="Grafik 21">
                  <a:extLst>
                    <a:ext uri="{FF2B5EF4-FFF2-40B4-BE49-F238E27FC236}">
                      <a16:creationId xmlns:a16="http://schemas.microsoft.com/office/drawing/2014/main" id="{F761D54C-CFDC-92E6-054A-79CBF2E9B6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8107" y="917863"/>
                  <a:ext cx="5022273" cy="5022273"/>
                </a:xfrm>
                <a:prstGeom prst="rect">
                  <a:avLst/>
                </a:prstGeom>
              </p:spPr>
            </p:pic>
            <p:sp>
              <p:nvSpPr>
                <p:cNvPr id="14" name="Textfeld 63">
                  <a:extLst>
                    <a:ext uri="{FF2B5EF4-FFF2-40B4-BE49-F238E27FC236}">
                      <a16:creationId xmlns:a16="http://schemas.microsoft.com/office/drawing/2014/main" id="{323C8969-F343-C6E6-1AA2-1977AA70931A}"/>
                    </a:ext>
                  </a:extLst>
                </p:cNvPr>
                <p:cNvSpPr txBox="1"/>
                <p:nvPr/>
              </p:nvSpPr>
              <p:spPr bwMode="gray">
                <a:xfrm>
                  <a:off x="5858641" y="3645970"/>
                  <a:ext cx="1244280" cy="504386"/>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New Treatments</a:t>
                  </a:r>
                </a:p>
                <a:p>
                  <a:pPr marL="0" marR="0" lvl="0" indent="0" algn="ctr" defTabSz="914400" rtl="0" eaLnBrk="1" fontAlgn="auto" latinLnBrk="0" hangingPunct="1">
                    <a:lnSpc>
                      <a:spcPts val="1200"/>
                    </a:lnSpc>
                    <a:spcBef>
                      <a:spcPts val="0"/>
                    </a:spcBef>
                    <a:spcAft>
                      <a:spcPts val="0"/>
                    </a:spcAft>
                    <a:buClr>
                      <a:srgbClr val="52328F"/>
                    </a:buClr>
                    <a:buSzTx/>
                    <a:buFontTx/>
                    <a:buNone/>
                    <a:tabLst/>
                    <a:defRPr/>
                  </a:pPr>
                  <a:endPar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feld 64">
                  <a:extLst>
                    <a:ext uri="{FF2B5EF4-FFF2-40B4-BE49-F238E27FC236}">
                      <a16:creationId xmlns:a16="http://schemas.microsoft.com/office/drawing/2014/main" id="{D43FAA07-2E18-1E56-04C6-05969F96847E}"/>
                    </a:ext>
                  </a:extLst>
                </p:cNvPr>
                <p:cNvSpPr txBox="1"/>
                <p:nvPr/>
              </p:nvSpPr>
              <p:spPr bwMode="gray">
                <a:xfrm>
                  <a:off x="6281833" y="1969775"/>
                  <a:ext cx="1190472" cy="336258"/>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Health Education + </a:t>
                  </a:r>
                </a:p>
              </p:txBody>
            </p:sp>
            <p:sp>
              <p:nvSpPr>
                <p:cNvPr id="16" name="Textfeld 65">
                  <a:extLst>
                    <a:ext uri="{FF2B5EF4-FFF2-40B4-BE49-F238E27FC236}">
                      <a16:creationId xmlns:a16="http://schemas.microsoft.com/office/drawing/2014/main" id="{B61D221F-E044-0AA8-D095-C80D3F343A8B}"/>
                    </a:ext>
                  </a:extLst>
                </p:cNvPr>
                <p:cNvSpPr txBox="1"/>
                <p:nvPr/>
              </p:nvSpPr>
              <p:spPr bwMode="gray">
                <a:xfrm>
                  <a:off x="7915047" y="1452833"/>
                  <a:ext cx="1433433" cy="340740"/>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Praziquantel Program</a:t>
                  </a:r>
                </a:p>
              </p:txBody>
            </p:sp>
            <p:sp>
              <p:nvSpPr>
                <p:cNvPr id="17" name="Textfeld 66">
                  <a:extLst>
                    <a:ext uri="{FF2B5EF4-FFF2-40B4-BE49-F238E27FC236}">
                      <a16:creationId xmlns:a16="http://schemas.microsoft.com/office/drawing/2014/main" id="{F8B90FD1-D71F-2EA2-DC22-4C5AFD89B03F}"/>
                    </a:ext>
                  </a:extLst>
                </p:cNvPr>
                <p:cNvSpPr txBox="1"/>
                <p:nvPr/>
              </p:nvSpPr>
              <p:spPr bwMode="gray">
                <a:xfrm>
                  <a:off x="9468819" y="2611001"/>
                  <a:ext cx="1185440" cy="504386"/>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Advocacy </a:t>
                  </a:r>
                  <a:b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&amp; Partnership</a:t>
                  </a:r>
                </a:p>
              </p:txBody>
            </p:sp>
            <p:sp>
              <p:nvSpPr>
                <p:cNvPr id="18" name="Textfeld 67">
                  <a:extLst>
                    <a:ext uri="{FF2B5EF4-FFF2-40B4-BE49-F238E27FC236}">
                      <a16:creationId xmlns:a16="http://schemas.microsoft.com/office/drawing/2014/main" id="{2EAD411E-565B-7110-6F35-24DE36863FF7}"/>
                    </a:ext>
                  </a:extLst>
                </p:cNvPr>
                <p:cNvSpPr txBox="1"/>
                <p:nvPr/>
              </p:nvSpPr>
              <p:spPr bwMode="gray">
                <a:xfrm>
                  <a:off x="9156017" y="4444747"/>
                  <a:ext cx="1017327" cy="508869"/>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Women’s Health</a:t>
                  </a:r>
                </a:p>
                <a:p>
                  <a:pPr marL="0" marR="0" lvl="0" indent="0" algn="ctr" defTabSz="914400" rtl="0" eaLnBrk="1" fontAlgn="auto" latinLnBrk="0" hangingPunct="1">
                    <a:lnSpc>
                      <a:spcPts val="1200"/>
                    </a:lnSpc>
                    <a:spcBef>
                      <a:spcPts val="0"/>
                    </a:spcBef>
                    <a:spcAft>
                      <a:spcPts val="0"/>
                    </a:spcAft>
                    <a:buClr>
                      <a:srgbClr val="52328F"/>
                    </a:buClr>
                    <a:buSzTx/>
                    <a:buFontTx/>
                    <a:buNone/>
                    <a:tabLst/>
                    <a:defRPr/>
                  </a:pPr>
                  <a:endPar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Textfeld 68">
                  <a:extLst>
                    <a:ext uri="{FF2B5EF4-FFF2-40B4-BE49-F238E27FC236}">
                      <a16:creationId xmlns:a16="http://schemas.microsoft.com/office/drawing/2014/main" id="{656FE6B9-2E3A-F1C4-A28E-5712725BD540}"/>
                    </a:ext>
                  </a:extLst>
                </p:cNvPr>
                <p:cNvSpPr txBox="1"/>
                <p:nvPr/>
              </p:nvSpPr>
              <p:spPr bwMode="gray">
                <a:xfrm>
                  <a:off x="7102922" y="4890000"/>
                  <a:ext cx="1528843" cy="504386"/>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
                      <a:srgbClr val="52328F"/>
                    </a:buClr>
                    <a:buSzTx/>
                    <a:buFontTx/>
                    <a:buNone/>
                    <a:tabLst/>
                    <a:defRPr/>
                  </a:pPr>
                  <a:r>
                    <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rPr>
                    <a:t>Diagnostics &amp; Co-Infections</a:t>
                  </a:r>
                </a:p>
                <a:p>
                  <a:pPr marL="0" marR="0" lvl="0" indent="0" algn="ctr" defTabSz="914400" rtl="0" eaLnBrk="1" fontAlgn="auto" latinLnBrk="0" hangingPunct="1">
                    <a:lnSpc>
                      <a:spcPts val="1200"/>
                    </a:lnSpc>
                    <a:spcBef>
                      <a:spcPts val="0"/>
                    </a:spcBef>
                    <a:spcAft>
                      <a:spcPts val="0"/>
                    </a:spcAft>
                    <a:buClr>
                      <a:srgbClr val="52328F"/>
                    </a:buClr>
                    <a:buSzTx/>
                    <a:buFontTx/>
                    <a:buNone/>
                    <a:tabLst/>
                    <a:defRPr/>
                  </a:pPr>
                  <a:endParaRPr kumimoji="0" lang="de-DE" sz="12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2" name="Flowchart: Connector 11">
                <a:extLst>
                  <a:ext uri="{FF2B5EF4-FFF2-40B4-BE49-F238E27FC236}">
                    <a16:creationId xmlns:a16="http://schemas.microsoft.com/office/drawing/2014/main" id="{2D76A0B4-1A61-6C0E-81F1-74484AC3D80E}"/>
                  </a:ext>
                </a:extLst>
              </p:cNvPr>
              <p:cNvSpPr/>
              <p:nvPr/>
            </p:nvSpPr>
            <p:spPr bwMode="gray">
              <a:xfrm>
                <a:off x="4802959" y="4512046"/>
                <a:ext cx="1348659" cy="1348659"/>
              </a:xfrm>
              <a:prstGeom prst="flowChartConnector">
                <a:avLst/>
              </a:prstGeom>
              <a:solidFill>
                <a:schemeClr val="accent1"/>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de-DE" sz="800" b="0" i="0" u="none" strike="noStrike" kern="0" cap="none" spc="0" normalizeH="0" baseline="0" noProof="0">
                  <a:ln>
                    <a:noFill/>
                  </a:ln>
                  <a:solidFill>
                    <a:srgbClr val="FFFFFF"/>
                  </a:solidFill>
                  <a:effectLst/>
                  <a:uLnTx/>
                  <a:uFillTx/>
                  <a:latin typeface="Merck" panose="02060803030402040803" pitchFamily="18" charset="0"/>
                  <a:ea typeface="+mn-ea"/>
                  <a:cs typeface="+mn-cs"/>
                </a:endParaRPr>
              </a:p>
            </p:txBody>
          </p:sp>
        </p:grpSp>
        <p:sp>
          <p:nvSpPr>
            <p:cNvPr id="10" name="Textfeld 65">
              <a:extLst>
                <a:ext uri="{FF2B5EF4-FFF2-40B4-BE49-F238E27FC236}">
                  <a16:creationId xmlns:a16="http://schemas.microsoft.com/office/drawing/2014/main" id="{BC1128E4-9EBF-6959-5E9A-C8333E233B8A}"/>
                </a:ext>
              </a:extLst>
            </p:cNvPr>
            <p:cNvSpPr txBox="1"/>
            <p:nvPr/>
          </p:nvSpPr>
          <p:spPr bwMode="gray">
            <a:xfrm>
              <a:off x="5491044" y="5222093"/>
              <a:ext cx="941402" cy="32290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52328F"/>
                </a:buClr>
                <a:buSzTx/>
                <a:buFontTx/>
                <a:buNone/>
                <a:tabLst/>
                <a:defRPr/>
              </a:pPr>
              <a:r>
                <a:rPr kumimoji="0" lang="de-DE" sz="1600" b="1" i="0" u="none" strike="noStrike" kern="1200" cap="none" spc="0" normalizeH="0" baseline="0" noProof="0">
                  <a:ln>
                    <a:noFill/>
                  </a:ln>
                  <a:solidFill>
                    <a:srgbClr val="FFC832"/>
                  </a:solidFill>
                  <a:effectLst/>
                  <a:uLnTx/>
                  <a:uFillTx/>
                  <a:latin typeface="Merck" panose="02060803030402040803" pitchFamily="18" charset="0"/>
                  <a:ea typeface="Verdana" panose="020B0604030504040204" pitchFamily="34" charset="0"/>
                  <a:cs typeface="Verdana" panose="020B0604030504040204" pitchFamily="34" charset="0"/>
                </a:rPr>
                <a:t>Integrated approach</a:t>
              </a:r>
            </a:p>
          </p:txBody>
        </p:sp>
      </p:grpSp>
    </p:spTree>
    <p:extLst>
      <p:ext uri="{BB962C8B-B14F-4D97-AF65-F5344CB8AC3E}">
        <p14:creationId xmlns:p14="http://schemas.microsoft.com/office/powerpoint/2010/main" val="41320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children playing in water&#10;&#10;Description automatically generated">
            <a:extLst>
              <a:ext uri="{FF2B5EF4-FFF2-40B4-BE49-F238E27FC236}">
                <a16:creationId xmlns:a16="http://schemas.microsoft.com/office/drawing/2014/main" id="{586990FC-A817-43F4-697D-70AB864E933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0" y="0"/>
            <a:ext cx="12192225" cy="6858000"/>
          </a:xfrm>
          <a:prstGeom prst="rect">
            <a:avLst/>
          </a:prstGeom>
        </p:spPr>
      </p:pic>
      <p:sp>
        <p:nvSpPr>
          <p:cNvPr id="14" name="Rechteck 23">
            <a:extLst>
              <a:ext uri="{FF2B5EF4-FFF2-40B4-BE49-F238E27FC236}">
                <a16:creationId xmlns:a16="http://schemas.microsoft.com/office/drawing/2014/main" id="{01F870BC-58C0-CAFE-CC53-60322B2C37C6}"/>
              </a:ext>
            </a:extLst>
          </p:cNvPr>
          <p:cNvSpPr/>
          <p:nvPr>
            <p:custDataLst>
              <p:tags r:id="rId1"/>
            </p:custDataLst>
          </p:nvPr>
        </p:nvSpPr>
        <p:spPr bwMode="gray">
          <a:xfrm rot="16200000">
            <a:off x="-571385" y="1257411"/>
            <a:ext cx="6172198" cy="5028976"/>
          </a:xfrm>
          <a:custGeom>
            <a:avLst/>
            <a:gdLst/>
            <a:ahLst/>
            <a:cxnLst/>
            <a:rect l="l" t="t" r="r" b="b"/>
            <a:pathLst>
              <a:path w="8143312" h="6079490">
                <a:moveTo>
                  <a:pt x="0" y="0"/>
                </a:moveTo>
                <a:lnTo>
                  <a:pt x="3203547" y="0"/>
                </a:lnTo>
                <a:lnTo>
                  <a:pt x="3203547" y="1"/>
                </a:lnTo>
                <a:lnTo>
                  <a:pt x="8143312" y="1"/>
                </a:lnTo>
                <a:cubicBezTo>
                  <a:pt x="8071048" y="366800"/>
                  <a:pt x="7984738" y="804890"/>
                  <a:pt x="7881652" y="1328125"/>
                </a:cubicBezTo>
                <a:cubicBezTo>
                  <a:pt x="7778368" y="1865166"/>
                  <a:pt x="7351460" y="2588107"/>
                  <a:pt x="6931437" y="2932364"/>
                </a:cubicBezTo>
                <a:cubicBezTo>
                  <a:pt x="6931413" y="2932384"/>
                  <a:pt x="6922595" y="2939722"/>
                  <a:pt x="3688315" y="5631342"/>
                </a:cubicBezTo>
                <a:cubicBezTo>
                  <a:pt x="3268293" y="5975600"/>
                  <a:pt x="2490219" y="6161499"/>
                  <a:pt x="1960027" y="6044451"/>
                </a:cubicBezTo>
                <a:cubicBezTo>
                  <a:pt x="1960015" y="6044449"/>
                  <a:pt x="1955168" y="6043369"/>
                  <a:pt x="0" y="5607980"/>
                </a:cubicBezTo>
                <a:lnTo>
                  <a:pt x="0" y="4725180"/>
                </a:lnTo>
                <a:lnTo>
                  <a:pt x="0" y="3897544"/>
                </a:lnTo>
                <a:close/>
              </a:path>
            </a:pathLst>
          </a:custGeom>
          <a:solidFill>
            <a:srgbClr val="5032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Verdana"/>
              <a:ea typeface="+mn-ea"/>
              <a:cs typeface="+mn-cs"/>
            </a:endParaRPr>
          </a:p>
        </p:txBody>
      </p:sp>
      <p:pic>
        <p:nvPicPr>
          <p:cNvPr id="6" name="Content Placeholder 4">
            <a:extLst>
              <a:ext uri="{FF2B5EF4-FFF2-40B4-BE49-F238E27FC236}">
                <a16:creationId xmlns:a16="http://schemas.microsoft.com/office/drawing/2014/main" id="{20E6028A-7788-C357-0050-A8306409D163}"/>
              </a:ext>
            </a:extLst>
          </p:cNvPr>
          <p:cNvPicPr>
            <a:picLocks/>
          </p:cNvPicPr>
          <p:nvPr/>
        </p:nvPicPr>
        <p:blipFill>
          <a:blip r:embed="rId4" cstate="email">
            <a:extLst>
              <a:ext uri="{BEBA8EAE-BF5A-486C-A8C5-ECC9F3942E4B}">
                <a14:imgProps xmlns:a14="http://schemas.microsoft.com/office/drawing/2010/main">
                  <a14:imgLayer r:embed="rId5">
                    <a14:imgEffect>
                      <a14:backgroundRemoval t="9985" b="89866" l="8774" r="89972">
                        <a14:foregroundMark x1="10167" y1="21162" x2="8774" y2="25931"/>
                        <a14:foregroundMark x1="36630" y1="9836" x2="36630" y2="15350"/>
                        <a14:foregroundMark x1="82312" y1="69896" x2="79944" y2="76155"/>
                        <a14:backgroundMark x1="5571" y1="29210" x2="5571" y2="30402"/>
                      </a14:backgroundRemoval>
                    </a14:imgEffect>
                  </a14:imgLayer>
                </a14:imgProps>
              </a:ext>
              <a:ext uri="{28A0092B-C50C-407E-A947-70E740481C1C}">
                <a14:useLocalDpi xmlns:a14="http://schemas.microsoft.com/office/drawing/2010/main"/>
              </a:ext>
            </a:extLst>
          </a:blip>
          <a:stretch>
            <a:fillRect/>
          </a:stretch>
        </p:blipFill>
        <p:spPr>
          <a:xfrm>
            <a:off x="363344" y="3938541"/>
            <a:ext cx="2004013" cy="2005059"/>
          </a:xfrm>
          <a:prstGeom prst="rect">
            <a:avLst/>
          </a:prstGeom>
        </p:spPr>
      </p:pic>
      <p:pic>
        <p:nvPicPr>
          <p:cNvPr id="7" name="image2.jpeg">
            <a:extLst>
              <a:ext uri="{FF2B5EF4-FFF2-40B4-BE49-F238E27FC236}">
                <a16:creationId xmlns:a16="http://schemas.microsoft.com/office/drawing/2014/main" id="{DF211EAF-7270-F259-6AD8-9DEBD3A42AD6}"/>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593" b="96441" l="5401" r="97387">
                        <a14:foregroundMark x1="9930" y1="35254" x2="11498" y2="20847"/>
                        <a14:foregroundMark x1="6794" y1="35254" x2="6620" y2="33051"/>
                        <a14:foregroundMark x1="6794" y1="25932" x2="5923" y2="25593"/>
                        <a14:foregroundMark x1="16899" y1="16949" x2="34321" y2="8814"/>
                        <a14:foregroundMark x1="34321" y1="8814" x2="37631" y2="8305"/>
                        <a14:foregroundMark x1="34495" y1="5763" x2="41638" y2="5593"/>
                        <a14:foregroundMark x1="88850" y1="42881" x2="93902" y2="43729"/>
                        <a14:foregroundMark x1="97213" y1="40339" x2="97387" y2="39492"/>
                        <a14:foregroundMark x1="70383" y1="88644" x2="57491" y2="96441"/>
                        <a14:foregroundMark x1="57491" y1="96441" x2="54878" y2="89322"/>
                        <a14:foregroundMark x1="90767" y1="87288" x2="93031" y2="78136"/>
                        <a14:foregroundMark x1="96341" y1="75254" x2="95470" y2="73898"/>
                        <a14:foregroundMark x1="29617" y1="6271" x2="33972" y2="5593"/>
                        <a14:foregroundMark x1="32230" y1="5593" x2="30139" y2="6102"/>
                        <a14:foregroundMark x1="24739" y1="7797" x2="11672" y2="17458"/>
                        <a14:foregroundMark x1="11498" y1="16610" x2="5401" y2="34068"/>
                      </a14:backgroundRemoval>
                    </a14:imgEffect>
                  </a14:imgLayer>
                </a14:imgProps>
              </a:ext>
              <a:ext uri="{28A0092B-C50C-407E-A947-70E740481C1C}">
                <a14:useLocalDpi xmlns:a14="http://schemas.microsoft.com/office/drawing/2010/main"/>
              </a:ext>
            </a:extLst>
          </a:blip>
          <a:srcRect/>
          <a:stretch/>
        </p:blipFill>
        <p:spPr bwMode="auto">
          <a:xfrm>
            <a:off x="2321925" y="4024864"/>
            <a:ext cx="1721309" cy="1721309"/>
          </a:xfrm>
          <a:prstGeom prst="rect">
            <a:avLst/>
          </a:prstGeom>
          <a:ln>
            <a:noFill/>
          </a:ln>
          <a:effectLst/>
        </p:spPr>
      </p:pic>
      <p:sp>
        <p:nvSpPr>
          <p:cNvPr id="18" name="TextBox 20">
            <a:extLst>
              <a:ext uri="{FF2B5EF4-FFF2-40B4-BE49-F238E27FC236}">
                <a16:creationId xmlns:a16="http://schemas.microsoft.com/office/drawing/2014/main" id="{15E5E00B-5336-07F2-D0A3-008A41CBA3D8}"/>
              </a:ext>
            </a:extLst>
          </p:cNvPr>
          <p:cNvSpPr txBox="1"/>
          <p:nvPr/>
        </p:nvSpPr>
        <p:spPr bwMode="gray">
          <a:xfrm>
            <a:off x="543203" y="5858919"/>
            <a:ext cx="4257397" cy="276999"/>
          </a:xfrm>
          <a:prstGeom prst="rect">
            <a:avLst/>
          </a:prstGeom>
          <a:noFill/>
        </p:spPr>
        <p:txBody>
          <a:bodyPr wrap="square" lIns="0" tIns="0" rIns="0" bIns="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0" marR="0" lvl="0" indent="-11430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C832"/>
                </a:solidFill>
                <a:effectLst/>
                <a:uLnTx/>
                <a:uFillTx/>
                <a:latin typeface="Verdana"/>
                <a:ea typeface="+mn-ea"/>
                <a:cs typeface="+mn-cs"/>
              </a:rPr>
              <a:t>* Source: The Lancet Infectious Diseases Volume; Issue 1; January 2022; Pages 136-149</a:t>
            </a:r>
          </a:p>
        </p:txBody>
      </p:sp>
      <p:sp>
        <p:nvSpPr>
          <p:cNvPr id="8" name="Textfeld 7">
            <a:extLst>
              <a:ext uri="{FF2B5EF4-FFF2-40B4-BE49-F238E27FC236}">
                <a16:creationId xmlns:a16="http://schemas.microsoft.com/office/drawing/2014/main" id="{9C94E319-368B-FEA9-1474-4BC0BB9DF7C4}"/>
              </a:ext>
            </a:extLst>
          </p:cNvPr>
          <p:cNvSpPr txBox="1"/>
          <p:nvPr/>
        </p:nvSpPr>
        <p:spPr bwMode="gray">
          <a:xfrm>
            <a:off x="363344" y="3786588"/>
            <a:ext cx="1610859" cy="444414"/>
          </a:xfrm>
          <a:prstGeom prst="rect">
            <a:avLst/>
          </a:prstGeom>
          <a:noFill/>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C832"/>
                </a:solidFill>
                <a:effectLst/>
                <a:uLnTx/>
                <a:uFillTx/>
                <a:latin typeface="Verdana"/>
                <a:ea typeface="+mn-ea"/>
                <a:cs typeface="+mn-cs"/>
              </a:rPr>
              <a:t>2010</a:t>
            </a:r>
          </a:p>
        </p:txBody>
      </p:sp>
      <p:sp>
        <p:nvSpPr>
          <p:cNvPr id="9" name="Textfeld 11">
            <a:extLst>
              <a:ext uri="{FF2B5EF4-FFF2-40B4-BE49-F238E27FC236}">
                <a16:creationId xmlns:a16="http://schemas.microsoft.com/office/drawing/2014/main" id="{3DBCB948-02D8-2A5E-44FD-81242949076A}"/>
              </a:ext>
            </a:extLst>
          </p:cNvPr>
          <p:cNvSpPr txBox="1"/>
          <p:nvPr/>
        </p:nvSpPr>
        <p:spPr bwMode="gray">
          <a:xfrm>
            <a:off x="2329544" y="3786588"/>
            <a:ext cx="1538888" cy="444413"/>
          </a:xfrm>
          <a:prstGeom prst="rect">
            <a:avLst/>
          </a:prstGeom>
          <a:noFill/>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C832"/>
                </a:solidFill>
                <a:effectLst/>
                <a:uLnTx/>
                <a:uFillTx/>
                <a:latin typeface="Verdana"/>
                <a:ea typeface="+mn-ea"/>
                <a:cs typeface="+mn-cs"/>
              </a:rPr>
              <a:t>2019</a:t>
            </a:r>
          </a:p>
        </p:txBody>
      </p:sp>
      <p:sp>
        <p:nvSpPr>
          <p:cNvPr id="10" name="TextBox 9">
            <a:extLst>
              <a:ext uri="{FF2B5EF4-FFF2-40B4-BE49-F238E27FC236}">
                <a16:creationId xmlns:a16="http://schemas.microsoft.com/office/drawing/2014/main" id="{C3F565F9-FF7A-EE64-F389-FDDF23ECB8DE}"/>
              </a:ext>
            </a:extLst>
          </p:cNvPr>
          <p:cNvSpPr txBox="1"/>
          <p:nvPr/>
        </p:nvSpPr>
        <p:spPr bwMode="gray">
          <a:xfrm>
            <a:off x="470719" y="1733124"/>
            <a:ext cx="2989466" cy="1569660"/>
          </a:xfrm>
          <a:prstGeom prst="rect">
            <a:avLst/>
          </a:prstGeom>
          <a:noFill/>
        </p:spPr>
        <p:txBody>
          <a:bodyPr wrap="square" lIns="0" tIns="0" rIns="0" bIns="0">
            <a:noAutofit/>
          </a:bodyPr>
          <a:lstStyle/>
          <a:p>
            <a:pPr marL="0" marR="0" lvl="0" indent="0" algn="l" defTabSz="914400" rtl="0" eaLnBrk="1" fontAlgn="auto" latinLnBrk="0" hangingPunct="1">
              <a:lnSpc>
                <a:spcPts val="2160"/>
              </a:lnSpc>
              <a:spcBef>
                <a:spcPct val="0"/>
              </a:spcBef>
              <a:spcAft>
                <a:spcPts val="0"/>
              </a:spcAft>
              <a:buClrTx/>
              <a:buSzTx/>
              <a:buFontTx/>
              <a:buNone/>
              <a:tabLst/>
              <a:defRPr/>
            </a:pP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The prevalence </a:t>
            </a:r>
            <a:b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b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of schistosomiasis </a:t>
            </a:r>
            <a:b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b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in sub-Saharan Africa </a:t>
            </a:r>
            <a:b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b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has gone </a:t>
            </a:r>
            <a:r>
              <a:rPr kumimoji="0" lang="en-US" altLang="ja-JP" sz="2000" b="0" i="0" u="none" strike="noStrike" kern="1200" cap="none" spc="0" normalizeH="0" baseline="0" noProof="0">
                <a:ln>
                  <a:noFill/>
                </a:ln>
                <a:solidFill>
                  <a:srgbClr val="FFC832"/>
                </a:solidFill>
                <a:effectLst/>
                <a:uLnTx/>
                <a:uFillTx/>
                <a:latin typeface="Merck" panose="02060803030401040103" pitchFamily="18" charset="77"/>
                <a:ea typeface="+mn-ea"/>
                <a:cs typeface="Arial" panose="020B0604020202020204" pitchFamily="34" charset="0"/>
              </a:rPr>
              <a:t>Down</a:t>
            </a: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 by </a:t>
            </a:r>
            <a:br>
              <a:rPr kumimoji="0" lang="en-US" altLang="ja-JP" sz="1800" b="0" i="0" u="none" strike="noStrike" kern="1200" cap="none" spc="0" normalizeH="0" baseline="0" noProof="0">
                <a:ln>
                  <a:noFill/>
                </a:ln>
                <a:solidFill>
                  <a:srgbClr val="FFC832"/>
                </a:solidFill>
                <a:effectLst/>
                <a:uLnTx/>
                <a:uFillTx/>
                <a:latin typeface="Merck" panose="02060803030402040803" pitchFamily="18" charset="0"/>
                <a:ea typeface="+mn-ea"/>
                <a:cs typeface="Arial" panose="020B0604020202020204" pitchFamily="34" charset="0"/>
              </a:rPr>
            </a:br>
            <a:r>
              <a:rPr kumimoji="0" lang="en-US" altLang="ja-JP" sz="2000" b="0" i="0" u="none" strike="noStrike" kern="1200" cap="none" spc="0" normalizeH="0" baseline="0" noProof="0">
                <a:ln>
                  <a:noFill/>
                </a:ln>
                <a:solidFill>
                  <a:srgbClr val="FFC832"/>
                </a:solidFill>
                <a:effectLst/>
                <a:uLnTx/>
                <a:uFillTx/>
                <a:latin typeface="Merck" panose="02060803030402040803" pitchFamily="18" charset="0"/>
                <a:ea typeface="+mn-ea"/>
                <a:cs typeface="Arial" panose="020B0604020202020204" pitchFamily="34" charset="0"/>
              </a:rPr>
              <a:t>53-67%</a:t>
            </a:r>
            <a:r>
              <a:rPr kumimoji="0" lang="en-US" altLang="ja-JP" sz="1800" b="0" i="0" u="none" strike="noStrike" kern="1200" cap="none" spc="0" normalizeH="0" baseline="0" noProof="0">
                <a:ln>
                  <a:noFill/>
                </a:ln>
                <a:solidFill>
                  <a:srgbClr val="FFC832"/>
                </a:solidFill>
                <a:effectLst/>
                <a:uLnTx/>
                <a:uFillTx/>
                <a:latin typeface="Merck" panose="02060803030402040803" pitchFamily="18" charset="0"/>
                <a:ea typeface="+mn-ea"/>
                <a:cs typeface="Arial" panose="020B0604020202020204" pitchFamily="34" charset="0"/>
              </a:rPr>
              <a:t> </a:t>
            </a: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over the last</a:t>
            </a:r>
            <a:b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br>
            <a:r>
              <a:rPr kumimoji="0" lang="en-US" altLang="ja-JP" sz="1800" b="0" i="0" u="none" strike="noStrike" kern="1200" cap="none" spc="0" normalizeH="0" baseline="0" noProof="0">
                <a:ln>
                  <a:noFill/>
                </a:ln>
                <a:solidFill>
                  <a:srgbClr val="FFC832"/>
                </a:solidFill>
                <a:effectLst/>
                <a:uLnTx/>
                <a:uFillTx/>
                <a:latin typeface="Verdana"/>
                <a:ea typeface="+mn-ea"/>
                <a:cs typeface="Arial" panose="020B0604020202020204" pitchFamily="34" charset="0"/>
              </a:rPr>
              <a:t>10 years*</a:t>
            </a:r>
          </a:p>
        </p:txBody>
      </p:sp>
    </p:spTree>
    <p:extLst>
      <p:ext uri="{BB962C8B-B14F-4D97-AF65-F5344CB8AC3E}">
        <p14:creationId xmlns:p14="http://schemas.microsoft.com/office/powerpoint/2010/main" val="8585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56C5F-C6F1-FF40-2800-98D285ECDF9D}"/>
              </a:ext>
            </a:extLst>
          </p:cNvPr>
          <p:cNvSpPr txBox="1">
            <a:spLocks/>
          </p:cNvSpPr>
          <p:nvPr/>
        </p:nvSpPr>
        <p:spPr bwMode="gray">
          <a:xfrm>
            <a:off x="720873" y="846593"/>
            <a:ext cx="10944225" cy="325952"/>
          </a:xfrm>
          <a:prstGeom prst="rect">
            <a:avLst/>
          </a:prstGeom>
          <a:noFill/>
        </p:spPr>
        <p:txBody>
          <a:bodyPr vert="horz" lIns="0" tIns="0" rIns="0" bIns="18000" rtlCol="0" anchor="b" anchorCtr="0">
            <a:noAutofit/>
          </a:bodyPr>
          <a:lstStyle>
            <a:lvl1pPr algn="l" defTabSz="914400" rtl="0" eaLnBrk="1" latinLnBrk="0" hangingPunct="1">
              <a:lnSpc>
                <a:spcPct val="75000"/>
              </a:lnSpc>
              <a:spcBef>
                <a:spcPct val="0"/>
              </a:spcBef>
              <a:buNone/>
              <a:defRPr lang="de-DE" sz="2800" b="1" kern="1200" baseline="0">
                <a:solidFill>
                  <a:srgbClr val="96D7D2"/>
                </a:solidFill>
                <a:latin typeface="Merck" panose="02060803030401040103" pitchFamily="18" charset="77"/>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fr-CH" sz="2400" b="1" i="0" u="none" strike="noStrike" kern="1200" cap="none" spc="0" normalizeH="0" baseline="0" noProof="0" dirty="0">
                <a:ln>
                  <a:noFill/>
                </a:ln>
                <a:solidFill>
                  <a:srgbClr val="96D7D2"/>
                </a:solidFill>
                <a:effectLst/>
                <a:uLnTx/>
                <a:uFillTx/>
                <a:latin typeface="Verdana"/>
                <a:ea typeface="Verdana"/>
              </a:rPr>
              <a:t>Strategic Roadmap</a:t>
            </a:r>
            <a:endParaRPr kumimoji="0" lang="fr-CH" sz="2400" b="1" i="0" u="none" strike="noStrike" kern="1200" cap="none" spc="0" normalizeH="0" baseline="0" noProof="0" dirty="0">
              <a:ln>
                <a:noFill/>
              </a:ln>
              <a:solidFill>
                <a:srgbClr val="96D7D2"/>
              </a:solidFill>
              <a:effectLst/>
              <a:uLnTx/>
              <a:uFillTx/>
              <a:latin typeface="Verdana"/>
              <a:ea typeface="Verdana" panose="020B0604030504040204" pitchFamily="34" charset="0"/>
            </a:endParaRPr>
          </a:p>
        </p:txBody>
      </p:sp>
      <p:sp>
        <p:nvSpPr>
          <p:cNvPr id="8" name="Textplatzhalter 1">
            <a:extLst>
              <a:ext uri="{FF2B5EF4-FFF2-40B4-BE49-F238E27FC236}">
                <a16:creationId xmlns:a16="http://schemas.microsoft.com/office/drawing/2014/main" id="{144D1116-CBEC-8B1B-B2EB-C0EF13F2B7B7}"/>
              </a:ext>
            </a:extLst>
          </p:cNvPr>
          <p:cNvSpPr txBox="1">
            <a:spLocks/>
          </p:cNvSpPr>
          <p:nvPr/>
        </p:nvSpPr>
        <p:spPr>
          <a:xfrm>
            <a:off x="623888" y="374221"/>
            <a:ext cx="10944225" cy="398144"/>
          </a:xfrm>
          <a:prstGeom prst="rect">
            <a:avLst/>
          </a:prstGeom>
        </p:spPr>
        <p:txBody>
          <a:bodyPr/>
          <a:lst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rgbClr val="96D7D2"/>
              </a:buClr>
              <a:buFont typeface="Wingdings" panose="05000000000000000000" pitchFamily="2"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en-US"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rgbClr val="96D7D2"/>
              </a:buClr>
              <a:buFont typeface="Symbol" panose="05050102010706020507" pitchFamily="18" charset="2"/>
              <a:buChar char="-"/>
              <a:defRPr lang="de-DE"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tab pos="533387" algn="l"/>
              </a:tabLst>
              <a:defRPr/>
            </a:pPr>
            <a:r>
              <a:rPr kumimoji="0" lang="en-US" sz="2200" b="0" i="0" u="none" strike="noStrike" kern="1200" cap="none" spc="0" normalizeH="0" baseline="0" noProof="0" dirty="0">
                <a:ln>
                  <a:noFill/>
                </a:ln>
                <a:solidFill>
                  <a:srgbClr val="FFC832"/>
                </a:solidFill>
                <a:effectLst/>
                <a:uLnTx/>
                <a:uFillTx/>
                <a:latin typeface="Verdana" panose="020B0604030504040204" pitchFamily="34" charset="0"/>
                <a:ea typeface="Verdana" panose="020B0604030504040204" pitchFamily="34" charset="0"/>
              </a:rPr>
              <a:t>Merck Schistosomiasis Franchise</a:t>
            </a:r>
          </a:p>
        </p:txBody>
      </p:sp>
      <p:sp>
        <p:nvSpPr>
          <p:cNvPr id="3" name="TextBox 2">
            <a:extLst>
              <a:ext uri="{FF2B5EF4-FFF2-40B4-BE49-F238E27FC236}">
                <a16:creationId xmlns:a16="http://schemas.microsoft.com/office/drawing/2014/main" id="{EA265DD5-6B8F-1AB4-A9A0-A10348C04BE1}"/>
              </a:ext>
            </a:extLst>
          </p:cNvPr>
          <p:cNvSpPr txBox="1"/>
          <p:nvPr/>
        </p:nvSpPr>
        <p:spPr bwMode="gray">
          <a:xfrm>
            <a:off x="4724400" y="3200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
                <a:srgbClr val="503291"/>
              </a:buClr>
              <a:buSzTx/>
              <a:buFontTx/>
              <a:buNone/>
              <a:tabLst/>
              <a:defRPr/>
            </a:pPr>
            <a:r>
              <a:rPr kumimoji="0" lang="en-US" sz="1800" b="0" i="0" u="none" strike="noStrike" kern="1200" cap="none" spc="0" normalizeH="0" baseline="0" noProof="0">
                <a:ln>
                  <a:noFill/>
                </a:ln>
                <a:solidFill>
                  <a:srgbClr val="000000"/>
                </a:solidFill>
                <a:effectLst/>
                <a:uLnTx/>
                <a:uFillTx/>
                <a:latin typeface="Verdana"/>
                <a:ea typeface="+mn-ea"/>
                <a:cs typeface="+mn-cs"/>
                <a:hlinkClick r:id="rId2"/>
              </a:rPr>
              <a:t>2023 A2H projects.xlsx</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4" name="Rechteck: abgerundete Ecken 70">
            <a:extLst>
              <a:ext uri="{FF2B5EF4-FFF2-40B4-BE49-F238E27FC236}">
                <a16:creationId xmlns:a16="http://schemas.microsoft.com/office/drawing/2014/main" id="{01DFF423-BE78-DDDC-681A-5A816E9A2C1D}"/>
              </a:ext>
            </a:extLst>
          </p:cNvPr>
          <p:cNvSpPr/>
          <p:nvPr/>
        </p:nvSpPr>
        <p:spPr bwMode="gray">
          <a:xfrm>
            <a:off x="2622096" y="2470646"/>
            <a:ext cx="8612660" cy="1603673"/>
          </a:xfrm>
          <a:prstGeom prst="roundRect">
            <a:avLst/>
          </a:prstGeom>
          <a:gradFill>
            <a:gsLst>
              <a:gs pos="3000">
                <a:schemeClr val="accent4">
                  <a:lumMod val="60000"/>
                  <a:lumOff val="40000"/>
                </a:schemeClr>
              </a:gs>
              <a:gs pos="1000">
                <a:schemeClr val="accent1">
                  <a:shade val="93000"/>
                  <a:satMod val="130000"/>
                </a:schemeClr>
              </a:gs>
              <a:gs pos="2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600" b="0" i="0" u="none" strike="noStrike" kern="1200" cap="none" spc="0" normalizeH="0" baseline="0" noProof="0">
                <a:ln>
                  <a:noFill/>
                </a:ln>
                <a:solidFill>
                  <a:srgbClr val="7030A0"/>
                </a:solidFill>
                <a:effectLst/>
                <a:uLnTx/>
                <a:uFillTx/>
                <a:latin typeface="Verdana"/>
                <a:ea typeface="+mn-ea"/>
                <a:cs typeface="+mn-cs"/>
              </a:rPr>
              <a:t>To eliminate schistosomiasis as a public health problem, achieve interruption of transmission, where feasible, and sustain control in endemic areas through an integrated approach. In doing so we combine sustainable access, health system strengthening, and innovation, while empowering partnerships with endemic countries and global stakeholders in alignment with the WHO NTD Roadmap.</a:t>
            </a:r>
            <a:endParaRPr kumimoji="0" lang="en-GB" sz="1600" b="0" i="0" u="none" strike="noStrike" kern="1200" cap="none" spc="0" normalizeH="0" baseline="0" noProof="0">
              <a:ln>
                <a:noFill/>
              </a:ln>
              <a:solidFill>
                <a:srgbClr val="7030A0"/>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C045AB99-6DE7-497A-5A4B-0FD73569421A}"/>
              </a:ext>
            </a:extLst>
          </p:cNvPr>
          <p:cNvSpPr/>
          <p:nvPr/>
        </p:nvSpPr>
        <p:spPr bwMode="gray">
          <a:xfrm>
            <a:off x="3017245" y="1423395"/>
            <a:ext cx="7822361" cy="723964"/>
          </a:xfrm>
          <a:prstGeom prst="rect">
            <a:avLst/>
          </a:prstGeom>
          <a:solidFill>
            <a:srgbClr val="FFC832"/>
          </a:solidFill>
          <a:ln>
            <a:solidFill>
              <a:srgbClr val="FFC832"/>
            </a:solidFill>
          </a:ln>
        </p:spPr>
        <p:style>
          <a:lnRef idx="0">
            <a:schemeClr val="accent2"/>
          </a:lnRef>
          <a:fillRef idx="3">
            <a:schemeClr val="accent2"/>
          </a:fillRef>
          <a:effectRef idx="3">
            <a:schemeClr val="accent2"/>
          </a:effectRef>
          <a:fontRef idx="minor">
            <a:schemeClr val="lt1"/>
          </a:fontRef>
        </p:style>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r>
              <a:rPr kumimoji="0" lang="en-US" sz="1600" b="1" i="0" u="none" strike="noStrike" kern="0" cap="none" spc="0" normalizeH="0" baseline="0" noProof="0">
                <a:ln>
                  <a:noFill/>
                </a:ln>
                <a:solidFill>
                  <a:srgbClr val="7030A0"/>
                </a:solidFill>
                <a:effectLst/>
                <a:uLnTx/>
                <a:uFillTx/>
                <a:latin typeface="Verdana"/>
                <a:ea typeface="+mn-ea"/>
                <a:cs typeface="+mn-cs"/>
              </a:rPr>
              <a:t>A world free of Schistosomiasis</a:t>
            </a:r>
          </a:p>
        </p:txBody>
      </p:sp>
      <p:cxnSp>
        <p:nvCxnSpPr>
          <p:cNvPr id="9" name="Straight Arrow Connector 8">
            <a:extLst>
              <a:ext uri="{FF2B5EF4-FFF2-40B4-BE49-F238E27FC236}">
                <a16:creationId xmlns:a16="http://schemas.microsoft.com/office/drawing/2014/main" id="{5BFA9BE9-43BC-5F67-9DA1-1966B7307E6B}"/>
              </a:ext>
            </a:extLst>
          </p:cNvPr>
          <p:cNvCxnSpPr>
            <a:cxnSpLocks/>
            <a:stCxn id="6" idx="2"/>
          </p:cNvCxnSpPr>
          <p:nvPr/>
        </p:nvCxnSpPr>
        <p:spPr>
          <a:xfrm>
            <a:off x="6928426" y="2147359"/>
            <a:ext cx="0" cy="298980"/>
          </a:xfrm>
          <a:prstGeom prst="straightConnector1">
            <a:avLst/>
          </a:prstGeom>
          <a:ln w="9525">
            <a:solidFill>
              <a:srgbClr val="FFC832"/>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70">
            <a:extLst>
              <a:ext uri="{FF2B5EF4-FFF2-40B4-BE49-F238E27FC236}">
                <a16:creationId xmlns:a16="http://schemas.microsoft.com/office/drawing/2014/main" id="{73E704EA-06C4-A9F5-AB2C-D52B1B32E5B8}"/>
              </a:ext>
            </a:extLst>
          </p:cNvPr>
          <p:cNvSpPr/>
          <p:nvPr/>
        </p:nvSpPr>
        <p:spPr bwMode="gray">
          <a:xfrm>
            <a:off x="2545896" y="4400271"/>
            <a:ext cx="2635129" cy="1801944"/>
          </a:xfrm>
          <a:prstGeom prst="round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100" b="1" i="0" u="none" strike="noStrike" kern="1200" cap="none" spc="0" normalizeH="0" baseline="0" noProof="0">
                <a:ln>
                  <a:noFill/>
                </a:ln>
                <a:solidFill>
                  <a:srgbClr val="7030A0"/>
                </a:solidFill>
                <a:effectLst/>
                <a:uLnTx/>
                <a:uFillTx/>
                <a:latin typeface="Verdana"/>
                <a:ea typeface="+mn-ea"/>
                <a:cs typeface="+mn-cs"/>
              </a:rPr>
              <a:t>Maintain control</a:t>
            </a:r>
            <a:r>
              <a:rPr kumimoji="0" lang="en-US" sz="1100" b="0" i="0" u="none" strike="noStrike" kern="1200" cap="none" spc="0" normalizeH="0" baseline="0" noProof="0">
                <a:ln>
                  <a:noFill/>
                </a:ln>
                <a:solidFill>
                  <a:srgbClr val="7030A0"/>
                </a:solidFill>
                <a:effectLst/>
                <a:uLnTx/>
                <a:uFillTx/>
                <a:latin typeface="Verdana"/>
                <a:ea typeface="+mn-ea"/>
                <a:cs typeface="+mn-cs"/>
              </a:rPr>
              <a:t> of schistosomiasis in high and moderate-prevalence areas </a:t>
            </a:r>
            <a:r>
              <a:rPr kumimoji="0" lang="en-US" sz="1100" b="1" i="0" u="none" strike="noStrike" kern="1200" cap="none" spc="0" normalizeH="0" baseline="0" noProof="0">
                <a:ln>
                  <a:noFill/>
                </a:ln>
                <a:solidFill>
                  <a:srgbClr val="7030A0"/>
                </a:solidFill>
                <a:effectLst/>
                <a:uLnTx/>
                <a:uFillTx/>
                <a:latin typeface="Verdana"/>
                <a:ea typeface="+mn-ea"/>
                <a:cs typeface="+mn-cs"/>
              </a:rPr>
              <a:t>through sustained treatment coverage</a:t>
            </a:r>
            <a:r>
              <a:rPr kumimoji="0" lang="en-US" sz="1100" b="0" i="0" u="none" strike="noStrike" kern="1200" cap="none" spc="0" normalizeH="0" baseline="0" noProof="0">
                <a:ln>
                  <a:noFill/>
                </a:ln>
                <a:solidFill>
                  <a:srgbClr val="7030A0"/>
                </a:solidFill>
                <a:effectLst/>
                <a:uLnTx/>
                <a:uFillTx/>
                <a:latin typeface="Verdana"/>
                <a:ea typeface="+mn-ea"/>
                <a:cs typeface="+mn-cs"/>
              </a:rPr>
              <a:t>, targeted advocacy, and government partnerships, ensuring </a:t>
            </a:r>
            <a:r>
              <a:rPr kumimoji="0" lang="en-US" sz="1100" b="1" i="0" u="none" strike="noStrike" kern="1200" cap="none" spc="0" normalizeH="0" baseline="0" noProof="0">
                <a:ln>
                  <a:noFill/>
                </a:ln>
                <a:solidFill>
                  <a:srgbClr val="7030A0"/>
                </a:solidFill>
                <a:effectLst/>
                <a:uLnTx/>
                <a:uFillTx/>
                <a:latin typeface="Verdana"/>
                <a:ea typeface="+mn-ea"/>
                <a:cs typeface="+mn-cs"/>
              </a:rPr>
              <a:t>reduced prevalence </a:t>
            </a:r>
            <a:r>
              <a:rPr kumimoji="0" lang="en-US" sz="1100" b="0" i="0" u="none" strike="noStrike" kern="1200" cap="none" spc="0" normalizeH="0" baseline="0" noProof="0">
                <a:ln>
                  <a:noFill/>
                </a:ln>
                <a:solidFill>
                  <a:srgbClr val="7030A0"/>
                </a:solidFill>
                <a:effectLst/>
                <a:uLnTx/>
                <a:uFillTx/>
                <a:latin typeface="Verdana"/>
                <a:ea typeface="+mn-ea"/>
                <a:cs typeface="+mn-cs"/>
              </a:rPr>
              <a:t>levels in these regions </a:t>
            </a:r>
            <a:r>
              <a:rPr kumimoji="0" lang="en-US" sz="1100" b="1" i="0" u="none" strike="noStrike" kern="1200" cap="none" spc="0" normalizeH="0" baseline="0" noProof="0">
                <a:ln>
                  <a:noFill/>
                </a:ln>
                <a:solidFill>
                  <a:srgbClr val="7030A0"/>
                </a:solidFill>
                <a:effectLst/>
                <a:uLnTx/>
                <a:uFillTx/>
                <a:latin typeface="Verdana"/>
                <a:ea typeface="+mn-ea"/>
                <a:cs typeface="+mn-cs"/>
              </a:rPr>
              <a:t>by 2030.</a:t>
            </a:r>
            <a:endParaRPr kumimoji="0" lang="en-GB" sz="1100" b="1" i="0" u="none" strike="noStrike" kern="1200" cap="none" spc="0" normalizeH="0" baseline="0" noProof="0">
              <a:ln>
                <a:noFill/>
              </a:ln>
              <a:solidFill>
                <a:srgbClr val="7030A0"/>
              </a:solidFill>
              <a:effectLst/>
              <a:uLnTx/>
              <a:uFillTx/>
              <a:latin typeface="Verdana"/>
              <a:ea typeface="+mn-ea"/>
              <a:cs typeface="+mn-cs"/>
            </a:endParaRPr>
          </a:p>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r>
              <a:rPr kumimoji="0" lang="en-US" sz="1100" b="1" i="0" u="none" strike="noStrike" kern="1200" cap="none" spc="0" normalizeH="0" baseline="0" noProof="0">
                <a:ln>
                  <a:noFill/>
                </a:ln>
                <a:solidFill>
                  <a:srgbClr val="FFFFFF"/>
                </a:solidFill>
                <a:effectLst/>
                <a:uLnTx/>
                <a:uFillTx/>
                <a:latin typeface="Verdana"/>
                <a:ea typeface="+mn-ea"/>
                <a:cs typeface="+mn-cs"/>
              </a:rPr>
              <a:t> </a:t>
            </a:r>
            <a:endParaRPr kumimoji="0" lang="de-DE" sz="1100" b="0" i="0" u="none" strike="noStrike" kern="0" cap="none" spc="0" normalizeH="0" baseline="0" noProof="0">
              <a:ln>
                <a:noFill/>
              </a:ln>
              <a:solidFill>
                <a:srgbClr val="FFFFFF"/>
              </a:solidFill>
              <a:effectLst/>
              <a:uLnTx/>
              <a:uFillTx/>
              <a:latin typeface="Verdana"/>
              <a:ea typeface="+mn-ea"/>
              <a:cs typeface="+mn-cs"/>
            </a:endParaRPr>
          </a:p>
        </p:txBody>
      </p:sp>
      <p:sp>
        <p:nvSpPr>
          <p:cNvPr id="11" name="Rechteck: abgerundete Ecken 70">
            <a:extLst>
              <a:ext uri="{FF2B5EF4-FFF2-40B4-BE49-F238E27FC236}">
                <a16:creationId xmlns:a16="http://schemas.microsoft.com/office/drawing/2014/main" id="{A5E10C73-6995-A0A9-DB94-F501D97ED2A0}"/>
              </a:ext>
            </a:extLst>
          </p:cNvPr>
          <p:cNvSpPr/>
          <p:nvPr/>
        </p:nvSpPr>
        <p:spPr bwMode="gray">
          <a:xfrm>
            <a:off x="5406323" y="4409691"/>
            <a:ext cx="2748727" cy="1758149"/>
          </a:xfrm>
          <a:prstGeom prst="round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100" b="1" i="0" u="none" strike="noStrike" kern="1200" cap="none" spc="0" normalizeH="0" baseline="0" noProof="0">
                <a:ln>
                  <a:noFill/>
                </a:ln>
                <a:solidFill>
                  <a:srgbClr val="7030A0"/>
                </a:solidFill>
                <a:effectLst/>
                <a:uLnTx/>
                <a:uFillTx/>
                <a:latin typeface="Verdana"/>
                <a:ea typeface="+mn-ea"/>
                <a:cs typeface="+mn-cs"/>
              </a:rPr>
              <a:t>Eliminate schistosomiasis as a public health problem </a:t>
            </a:r>
            <a:r>
              <a:rPr kumimoji="0" lang="en-US" sz="1100" b="0" i="0" u="none" strike="noStrike" kern="1200" cap="none" spc="0" normalizeH="0" baseline="0" noProof="0">
                <a:ln>
                  <a:noFill/>
                </a:ln>
                <a:solidFill>
                  <a:srgbClr val="7030A0"/>
                </a:solidFill>
                <a:effectLst/>
                <a:uLnTx/>
                <a:uFillTx/>
                <a:latin typeface="Verdana"/>
                <a:ea typeface="+mn-ea"/>
                <a:cs typeface="+mn-cs"/>
              </a:rPr>
              <a:t>in selected endemic regions by 2030 through </a:t>
            </a:r>
            <a:r>
              <a:rPr kumimoji="0" lang="en-US" sz="1100" b="1" i="0" u="none" strike="noStrike" kern="1200" cap="none" spc="0" normalizeH="0" baseline="0" noProof="0">
                <a:ln>
                  <a:noFill/>
                </a:ln>
                <a:solidFill>
                  <a:srgbClr val="7030A0"/>
                </a:solidFill>
                <a:effectLst/>
                <a:uLnTx/>
                <a:uFillTx/>
                <a:latin typeface="Verdana"/>
                <a:ea typeface="+mn-ea"/>
                <a:cs typeface="+mn-cs"/>
              </a:rPr>
              <a:t>sustainable treatment and access</a:t>
            </a:r>
            <a:r>
              <a:rPr kumimoji="0" lang="en-US" sz="1100" b="0" i="0" u="none" strike="noStrike" kern="1200" cap="none" spc="0" normalizeH="0" baseline="0" noProof="0">
                <a:ln>
                  <a:noFill/>
                </a:ln>
                <a:solidFill>
                  <a:srgbClr val="7030A0"/>
                </a:solidFill>
                <a:effectLst/>
                <a:uLnTx/>
                <a:uFillTx/>
                <a:latin typeface="Verdana"/>
                <a:ea typeface="+mn-ea"/>
                <a:cs typeface="+mn-cs"/>
              </a:rPr>
              <a:t>, innovative solutions, and </a:t>
            </a:r>
            <a:r>
              <a:rPr kumimoji="0" lang="en-US" sz="1100" b="1" i="0" u="none" strike="noStrike" kern="1200" cap="none" spc="0" normalizeH="0" baseline="0" noProof="0">
                <a:ln>
                  <a:noFill/>
                </a:ln>
                <a:solidFill>
                  <a:srgbClr val="7030A0"/>
                </a:solidFill>
                <a:effectLst/>
                <a:uLnTx/>
                <a:uFillTx/>
                <a:latin typeface="Verdana"/>
                <a:ea typeface="+mn-ea"/>
                <a:cs typeface="+mn-cs"/>
              </a:rPr>
              <a:t>strong country partnerships</a:t>
            </a:r>
            <a:r>
              <a:rPr kumimoji="0" lang="en-US" sz="1100" b="0" i="0" u="none" strike="noStrike" kern="1200" cap="none" spc="0" normalizeH="0" baseline="0" noProof="0">
                <a:ln>
                  <a:noFill/>
                </a:ln>
                <a:solidFill>
                  <a:srgbClr val="7030A0"/>
                </a:solidFill>
                <a:effectLst/>
                <a:uLnTx/>
                <a:uFillTx/>
                <a:latin typeface="Verdana"/>
                <a:ea typeface="+mn-ea"/>
                <a:cs typeface="+mn-cs"/>
              </a:rPr>
              <a:t>.</a:t>
            </a:r>
            <a:r>
              <a:rPr kumimoji="0" lang="de-DE" sz="1100" b="0" i="0" u="none" strike="noStrike" kern="0" cap="none" spc="0" normalizeH="0" baseline="0" noProof="0">
                <a:ln>
                  <a:noFill/>
                </a:ln>
                <a:solidFill>
                  <a:srgbClr val="7030A0"/>
                </a:solidFill>
                <a:effectLst/>
                <a:uLnTx/>
                <a:uFillTx/>
                <a:latin typeface="Verdana"/>
                <a:ea typeface="+mn-ea"/>
                <a:cs typeface="+mn-cs"/>
              </a:rPr>
              <a:t> </a:t>
            </a:r>
          </a:p>
        </p:txBody>
      </p:sp>
      <p:sp>
        <p:nvSpPr>
          <p:cNvPr id="12" name="Rechteck: abgerundete Ecken 70">
            <a:extLst>
              <a:ext uri="{FF2B5EF4-FFF2-40B4-BE49-F238E27FC236}">
                <a16:creationId xmlns:a16="http://schemas.microsoft.com/office/drawing/2014/main" id="{2B6568DA-06C2-0A56-1720-963E6A108AF1}"/>
              </a:ext>
            </a:extLst>
          </p:cNvPr>
          <p:cNvSpPr/>
          <p:nvPr/>
        </p:nvSpPr>
        <p:spPr bwMode="gray">
          <a:xfrm>
            <a:off x="8380345" y="4375316"/>
            <a:ext cx="2854411" cy="1792524"/>
          </a:xfrm>
          <a:prstGeom prst="round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en-US" sz="1100" b="1" i="0" u="none" strike="noStrike" kern="1200" cap="none" spc="0" normalizeH="0" baseline="0" noProof="0">
                <a:ln>
                  <a:noFill/>
                </a:ln>
                <a:solidFill>
                  <a:srgbClr val="7030A0"/>
                </a:solidFill>
                <a:effectLst/>
                <a:uLnTx/>
                <a:uFillTx/>
                <a:latin typeface="Verdana"/>
                <a:ea typeface="+mn-ea"/>
                <a:cs typeface="+mn-cs"/>
              </a:rPr>
              <a:t>Achieve interruption of transmission </a:t>
            </a:r>
            <a:r>
              <a:rPr kumimoji="0" lang="en-US" sz="1100" b="0" i="0" u="none" strike="noStrike" kern="1200" cap="none" spc="0" normalizeH="0" baseline="0" noProof="0">
                <a:ln>
                  <a:noFill/>
                </a:ln>
                <a:solidFill>
                  <a:srgbClr val="7030A0"/>
                </a:solidFill>
                <a:effectLst/>
                <a:uLnTx/>
                <a:uFillTx/>
                <a:latin typeface="Verdana"/>
                <a:ea typeface="+mn-ea"/>
                <a:cs typeface="+mn-cs"/>
              </a:rPr>
              <a:t>of schistosomiasis in selected regions by 2030 by driving </a:t>
            </a:r>
            <a:r>
              <a:rPr kumimoji="0" lang="en-US" sz="1100" b="1" i="0" u="none" strike="noStrike" kern="1200" cap="none" spc="0" normalizeH="0" baseline="0" noProof="0">
                <a:ln>
                  <a:noFill/>
                </a:ln>
                <a:solidFill>
                  <a:srgbClr val="7030A0"/>
                </a:solidFill>
                <a:effectLst/>
                <a:uLnTx/>
                <a:uFillTx/>
                <a:latin typeface="Verdana"/>
                <a:ea typeface="+mn-ea"/>
                <a:cs typeface="+mn-cs"/>
              </a:rPr>
              <a:t>treatment innovations</a:t>
            </a:r>
            <a:r>
              <a:rPr kumimoji="0" lang="en-US" sz="1100" b="0" i="0" u="none" strike="noStrike" kern="1200" cap="none" spc="0" normalizeH="0" baseline="0" noProof="0">
                <a:ln>
                  <a:noFill/>
                </a:ln>
                <a:solidFill>
                  <a:srgbClr val="7030A0"/>
                </a:solidFill>
                <a:effectLst/>
                <a:uLnTx/>
                <a:uFillTx/>
                <a:latin typeface="Verdana"/>
                <a:ea typeface="+mn-ea"/>
                <a:cs typeface="+mn-cs"/>
              </a:rPr>
              <a:t>, supporting </a:t>
            </a:r>
            <a:r>
              <a:rPr kumimoji="0" lang="en-US" sz="1100" b="1" i="0" u="none" strike="noStrike" kern="1200" cap="none" spc="0" normalizeH="0" baseline="0" noProof="0">
                <a:ln>
                  <a:noFill/>
                </a:ln>
                <a:solidFill>
                  <a:srgbClr val="7030A0"/>
                </a:solidFill>
                <a:effectLst/>
                <a:uLnTx/>
                <a:uFillTx/>
                <a:latin typeface="Verdana"/>
                <a:ea typeface="+mn-ea"/>
                <a:cs typeface="+mn-cs"/>
              </a:rPr>
              <a:t>national programs</a:t>
            </a:r>
            <a:r>
              <a:rPr kumimoji="0" lang="en-US" sz="1100" b="0" i="0" u="none" strike="noStrike" kern="1200" cap="none" spc="0" normalizeH="0" baseline="0" noProof="0">
                <a:ln>
                  <a:noFill/>
                </a:ln>
                <a:solidFill>
                  <a:srgbClr val="7030A0"/>
                </a:solidFill>
                <a:effectLst/>
                <a:uLnTx/>
                <a:uFillTx/>
                <a:latin typeface="Verdana"/>
                <a:ea typeface="+mn-ea"/>
                <a:cs typeface="+mn-cs"/>
              </a:rPr>
              <a:t>, and ensuring </a:t>
            </a:r>
            <a:r>
              <a:rPr kumimoji="0" lang="en-US" sz="1100" b="1" i="0" u="none" strike="noStrike" kern="1200" cap="none" spc="0" normalizeH="0" baseline="0" noProof="0">
                <a:ln>
                  <a:noFill/>
                </a:ln>
                <a:solidFill>
                  <a:srgbClr val="7030A0"/>
                </a:solidFill>
                <a:effectLst/>
                <a:uLnTx/>
                <a:uFillTx/>
                <a:latin typeface="Verdana"/>
                <a:ea typeface="+mn-ea"/>
                <a:cs typeface="+mn-cs"/>
              </a:rPr>
              <a:t>targeted interventions.</a:t>
            </a:r>
            <a:endParaRPr kumimoji="0" lang="de-DE" sz="1100" b="0" i="0" u="none" strike="noStrike" kern="0" cap="none" spc="0" normalizeH="0" baseline="0" noProof="0">
              <a:ln>
                <a:noFill/>
              </a:ln>
              <a:solidFill>
                <a:srgbClr val="7030A0"/>
              </a:solidFill>
              <a:effectLst/>
              <a:uLnTx/>
              <a:uFillTx/>
              <a:latin typeface="Verdana"/>
              <a:ea typeface="+mn-ea"/>
              <a:cs typeface="+mn-cs"/>
            </a:endParaRPr>
          </a:p>
        </p:txBody>
      </p:sp>
      <p:cxnSp>
        <p:nvCxnSpPr>
          <p:cNvPr id="13" name="Connector: Elbow 12">
            <a:extLst>
              <a:ext uri="{FF2B5EF4-FFF2-40B4-BE49-F238E27FC236}">
                <a16:creationId xmlns:a16="http://schemas.microsoft.com/office/drawing/2014/main" id="{17C29678-8B09-03A6-9A41-D76F451B880C}"/>
              </a:ext>
            </a:extLst>
          </p:cNvPr>
          <p:cNvCxnSpPr>
            <a:cxnSpLocks/>
          </p:cNvCxnSpPr>
          <p:nvPr/>
        </p:nvCxnSpPr>
        <p:spPr>
          <a:xfrm rot="16200000" flipH="1">
            <a:off x="8217490" y="2797528"/>
            <a:ext cx="300997" cy="2879125"/>
          </a:xfrm>
          <a:prstGeom prst="bentConnector3">
            <a:avLst/>
          </a:prstGeom>
          <a:ln w="9525">
            <a:solidFill>
              <a:srgbClr val="FFC83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A5231370-2D9E-5147-14E6-DD0F4292581C}"/>
              </a:ext>
            </a:extLst>
          </p:cNvPr>
          <p:cNvCxnSpPr>
            <a:cxnSpLocks/>
          </p:cNvCxnSpPr>
          <p:nvPr/>
        </p:nvCxnSpPr>
        <p:spPr>
          <a:xfrm rot="5400000">
            <a:off x="5232968" y="2714382"/>
            <a:ext cx="325952" cy="3064965"/>
          </a:xfrm>
          <a:prstGeom prst="bentConnector3">
            <a:avLst>
              <a:gd name="adj1" fmla="val 50000"/>
            </a:avLst>
          </a:prstGeom>
          <a:ln w="9525">
            <a:solidFill>
              <a:srgbClr val="FFC83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26214A-5201-E651-0863-06C7F727D71B}"/>
              </a:ext>
            </a:extLst>
          </p:cNvPr>
          <p:cNvCxnSpPr>
            <a:stCxn id="4" idx="2"/>
          </p:cNvCxnSpPr>
          <p:nvPr/>
        </p:nvCxnSpPr>
        <p:spPr>
          <a:xfrm>
            <a:off x="6928426" y="4074319"/>
            <a:ext cx="0" cy="356236"/>
          </a:xfrm>
          <a:prstGeom prst="straightConnector1">
            <a:avLst/>
          </a:prstGeom>
          <a:ln w="9525">
            <a:solidFill>
              <a:srgbClr val="FFC83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B132B3-5967-3A02-BA48-6F0445ABB1D0}"/>
              </a:ext>
            </a:extLst>
          </p:cNvPr>
          <p:cNvSpPr txBox="1"/>
          <p:nvPr/>
        </p:nvSpPr>
        <p:spPr bwMode="gray">
          <a:xfrm>
            <a:off x="898208" y="1662266"/>
            <a:ext cx="12480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
                <a:srgbClr val="503291"/>
              </a:buClr>
              <a:buSzTx/>
              <a:buFontTx/>
              <a:buNone/>
              <a:tabLst/>
              <a:defRPr/>
            </a:pPr>
            <a:r>
              <a:rPr kumimoji="0" lang="en-GB" sz="1600" b="1"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Vision</a:t>
            </a:r>
          </a:p>
        </p:txBody>
      </p:sp>
      <p:sp>
        <p:nvSpPr>
          <p:cNvPr id="17" name="TextBox 16">
            <a:extLst>
              <a:ext uri="{FF2B5EF4-FFF2-40B4-BE49-F238E27FC236}">
                <a16:creationId xmlns:a16="http://schemas.microsoft.com/office/drawing/2014/main" id="{47154660-1084-1769-49EF-322B380A52B2}"/>
              </a:ext>
            </a:extLst>
          </p:cNvPr>
          <p:cNvSpPr txBox="1"/>
          <p:nvPr/>
        </p:nvSpPr>
        <p:spPr bwMode="gray">
          <a:xfrm>
            <a:off x="901124" y="3087612"/>
            <a:ext cx="12480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
                <a:srgbClr val="503291"/>
              </a:buClr>
              <a:buSzTx/>
              <a:buFontTx/>
              <a:buNone/>
              <a:tabLst/>
              <a:defRPr/>
            </a:pPr>
            <a:r>
              <a:rPr kumimoji="0" lang="en-GB" sz="1600" b="1"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Mission</a:t>
            </a:r>
          </a:p>
        </p:txBody>
      </p:sp>
      <p:sp>
        <p:nvSpPr>
          <p:cNvPr id="18" name="TextBox 17">
            <a:extLst>
              <a:ext uri="{FF2B5EF4-FFF2-40B4-BE49-F238E27FC236}">
                <a16:creationId xmlns:a16="http://schemas.microsoft.com/office/drawing/2014/main" id="{3DF0CC82-E727-9306-4416-692E5EE97830}"/>
              </a:ext>
            </a:extLst>
          </p:cNvPr>
          <p:cNvSpPr txBox="1"/>
          <p:nvPr/>
        </p:nvSpPr>
        <p:spPr bwMode="gray">
          <a:xfrm>
            <a:off x="898208" y="4911068"/>
            <a:ext cx="150545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
                <a:srgbClr val="503291"/>
              </a:buClr>
              <a:buSzTx/>
              <a:buFontTx/>
              <a:buNone/>
              <a:tabLst/>
              <a:defRPr/>
            </a:pPr>
            <a:r>
              <a:rPr kumimoji="0" lang="en-GB" sz="1600" b="1" i="0" u="none" strike="noStrike" kern="1200" cap="none" spc="0" normalizeH="0" baseline="0" noProof="0">
                <a:ln>
                  <a:noFill/>
                </a:ln>
                <a:solidFill>
                  <a:srgbClr val="FFC832"/>
                </a:solidFill>
                <a:effectLst/>
                <a:uLnTx/>
                <a:uFillTx/>
                <a:latin typeface="Verdana" panose="020B0604030504040204" pitchFamily="34" charset="0"/>
                <a:ea typeface="Verdana" panose="020B0604030504040204" pitchFamily="34" charset="0"/>
                <a:cs typeface="Verdana" panose="020B0604030504040204" pitchFamily="34" charset="0"/>
              </a:rPr>
              <a:t>Long-term Objectives</a:t>
            </a:r>
          </a:p>
        </p:txBody>
      </p:sp>
    </p:spTree>
    <p:extLst>
      <p:ext uri="{BB962C8B-B14F-4D97-AF65-F5344CB8AC3E}">
        <p14:creationId xmlns:p14="http://schemas.microsoft.com/office/powerpoint/2010/main" val="38716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3291"/>
        </a:solidFill>
        <a:effectLst/>
      </p:bgPr>
    </p:bg>
    <p:spTree>
      <p:nvGrpSpPr>
        <p:cNvPr id="1" name="">
          <a:extLst>
            <a:ext uri="{FF2B5EF4-FFF2-40B4-BE49-F238E27FC236}">
              <a16:creationId xmlns:a16="http://schemas.microsoft.com/office/drawing/2014/main" id="{DE5E2947-CC12-5E1D-32A0-D0CDA91162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A9B5E0-B387-DFC6-C42B-31E0752FB64B}"/>
              </a:ext>
            </a:extLst>
          </p:cNvPr>
          <p:cNvSpPr>
            <a:spLocks noGrp="1"/>
          </p:cNvSpPr>
          <p:nvPr>
            <p:ph type="body" sz="quarter" idx="13"/>
          </p:nvPr>
        </p:nvSpPr>
        <p:spPr>
          <a:xfrm>
            <a:off x="675008" y="119869"/>
            <a:ext cx="10944225" cy="398144"/>
          </a:xfrm>
        </p:spPr>
        <p:txBody>
          <a:bodyPr/>
          <a:lstStyle/>
          <a:p>
            <a:r>
              <a:rPr lang="fr-CH">
                <a:solidFill>
                  <a:srgbClr val="FFC832"/>
                </a:solidFill>
              </a:rPr>
              <a:t>PZQ Program</a:t>
            </a:r>
          </a:p>
        </p:txBody>
      </p:sp>
      <p:sp>
        <p:nvSpPr>
          <p:cNvPr id="3" name="Title 2">
            <a:extLst>
              <a:ext uri="{FF2B5EF4-FFF2-40B4-BE49-F238E27FC236}">
                <a16:creationId xmlns:a16="http://schemas.microsoft.com/office/drawing/2014/main" id="{8ABF846B-20DC-4DE4-B706-C730DDEC3A4E}"/>
              </a:ext>
            </a:extLst>
          </p:cNvPr>
          <p:cNvSpPr>
            <a:spLocks noGrp="1"/>
          </p:cNvSpPr>
          <p:nvPr>
            <p:ph type="title"/>
          </p:nvPr>
        </p:nvSpPr>
        <p:spPr>
          <a:xfrm>
            <a:off x="572767" y="504802"/>
            <a:ext cx="10944225" cy="325952"/>
          </a:xfrm>
        </p:spPr>
        <p:txBody>
          <a:bodyPr/>
          <a:lstStyle/>
          <a:p>
            <a:r>
              <a:rPr lang="fr-CH" dirty="0"/>
              <a:t> </a:t>
            </a:r>
            <a:r>
              <a:rPr lang="fr-CH" dirty="0" err="1">
                <a:solidFill>
                  <a:srgbClr val="96D7D2"/>
                </a:solidFill>
              </a:rPr>
              <a:t>Interim</a:t>
            </a:r>
            <a:r>
              <a:rPr lang="fr-CH" dirty="0">
                <a:solidFill>
                  <a:srgbClr val="96D7D2"/>
                </a:solidFill>
              </a:rPr>
              <a:t> PZQ Risk </a:t>
            </a:r>
            <a:r>
              <a:rPr lang="fr-CH" dirty="0" err="1">
                <a:solidFill>
                  <a:srgbClr val="96D7D2"/>
                </a:solidFill>
              </a:rPr>
              <a:t>Assessment</a:t>
            </a:r>
            <a:r>
              <a:rPr lang="fr-CH" dirty="0">
                <a:solidFill>
                  <a:srgbClr val="96D7D2"/>
                </a:solidFill>
              </a:rPr>
              <a:t> for 2026  </a:t>
            </a:r>
          </a:p>
        </p:txBody>
      </p:sp>
      <p:graphicFrame>
        <p:nvGraphicFramePr>
          <p:cNvPr id="9" name="Chart 8">
            <a:extLst>
              <a:ext uri="{FF2B5EF4-FFF2-40B4-BE49-F238E27FC236}">
                <a16:creationId xmlns:a16="http://schemas.microsoft.com/office/drawing/2014/main" id="{BE7EF72F-7712-1C46-5F0E-55B50F48C19B}"/>
              </a:ext>
            </a:extLst>
          </p:cNvPr>
          <p:cNvGraphicFramePr>
            <a:graphicFrameLocks/>
          </p:cNvGraphicFramePr>
          <p:nvPr/>
        </p:nvGraphicFramePr>
        <p:xfrm>
          <a:off x="61894" y="1761825"/>
          <a:ext cx="3832163" cy="3672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E075400-DFD5-DA32-98BE-5A8E0EE837AB}"/>
              </a:ext>
            </a:extLst>
          </p:cNvPr>
          <p:cNvGraphicFramePr>
            <a:graphicFrameLocks/>
          </p:cNvGraphicFramePr>
          <p:nvPr/>
        </p:nvGraphicFramePr>
        <p:xfrm>
          <a:off x="61894" y="1628800"/>
          <a:ext cx="4777208" cy="3506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7E6C21F-77FB-D644-E04F-069B893362A5}"/>
              </a:ext>
            </a:extLst>
          </p:cNvPr>
          <p:cNvGraphicFramePr>
            <a:graphicFrameLocks/>
          </p:cNvGraphicFramePr>
          <p:nvPr/>
        </p:nvGraphicFramePr>
        <p:xfrm>
          <a:off x="200097" y="1761826"/>
          <a:ext cx="3951687" cy="35064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E0D11D42-D2BB-715F-8982-7F31E6B5680B}"/>
              </a:ext>
            </a:extLst>
          </p:cNvPr>
          <p:cNvGraphicFramePr>
            <a:graphicFrameLocks/>
          </p:cNvGraphicFramePr>
          <p:nvPr/>
        </p:nvGraphicFramePr>
        <p:xfrm>
          <a:off x="5533156" y="1711808"/>
          <a:ext cx="4777208" cy="37729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3380BAD7-0AE6-24DA-9013-940FB99F0D8C}"/>
              </a:ext>
            </a:extLst>
          </p:cNvPr>
          <p:cNvGraphicFramePr>
            <a:graphicFrameLocks/>
          </p:cNvGraphicFramePr>
          <p:nvPr/>
        </p:nvGraphicFramePr>
        <p:xfrm>
          <a:off x="61894" y="1737693"/>
          <a:ext cx="4089890" cy="36399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Table 21">
            <a:extLst>
              <a:ext uri="{FF2B5EF4-FFF2-40B4-BE49-F238E27FC236}">
                <a16:creationId xmlns:a16="http://schemas.microsoft.com/office/drawing/2014/main" id="{AA38045C-4736-DF5F-4374-5002BD641B33}"/>
              </a:ext>
            </a:extLst>
          </p:cNvPr>
          <p:cNvGraphicFramePr>
            <a:graphicFrameLocks noGrp="1"/>
          </p:cNvGraphicFramePr>
          <p:nvPr/>
        </p:nvGraphicFramePr>
        <p:xfrm>
          <a:off x="4032260" y="1895475"/>
          <a:ext cx="2176145" cy="3239783"/>
        </p:xfrm>
        <a:graphic>
          <a:graphicData uri="http://schemas.openxmlformats.org/drawingml/2006/table">
            <a:tbl>
              <a:tblPr/>
              <a:tblGrid>
                <a:gridCol w="1035545">
                  <a:extLst>
                    <a:ext uri="{9D8B030D-6E8A-4147-A177-3AD203B41FA5}">
                      <a16:colId xmlns:a16="http://schemas.microsoft.com/office/drawing/2014/main" val="435368498"/>
                    </a:ext>
                  </a:extLst>
                </a:gridCol>
                <a:gridCol w="1140600">
                  <a:extLst>
                    <a:ext uri="{9D8B030D-6E8A-4147-A177-3AD203B41FA5}">
                      <a16:colId xmlns:a16="http://schemas.microsoft.com/office/drawing/2014/main" val="1368292533"/>
                    </a:ext>
                  </a:extLst>
                </a:gridCol>
              </a:tblGrid>
              <a:tr h="429288">
                <a:tc>
                  <a:txBody>
                    <a:bodyPr/>
                    <a:lstStyle/>
                    <a:p>
                      <a:pPr algn="l" rtl="0" fontAlgn="b"/>
                      <a:r>
                        <a:rPr lang="fr-CH" sz="1200" b="1" i="0" u="none" strike="noStrike">
                          <a:solidFill>
                            <a:srgbClr val="FFC832"/>
                          </a:solidFill>
                          <a:effectLst/>
                          <a:latin typeface="Aptos Narrow" panose="020B0004020202020204" pitchFamily="34" charset="0"/>
                        </a:rPr>
                        <a:t>Country</a:t>
                      </a:r>
                    </a:p>
                  </a:txBody>
                  <a:tcPr marL="0" marR="0" marT="0" marB="0" anchor="b">
                    <a:lnL>
                      <a:noFill/>
                    </a:lnL>
                    <a:lnR>
                      <a:noFill/>
                    </a:lnR>
                    <a:lnT>
                      <a:noFill/>
                    </a:lnT>
                    <a:lnB>
                      <a:noFill/>
                    </a:lnB>
                    <a:noFill/>
                  </a:tcPr>
                </a:tc>
                <a:tc>
                  <a:txBody>
                    <a:bodyPr/>
                    <a:lstStyle/>
                    <a:p>
                      <a:pPr algn="l" rtl="0" fontAlgn="b"/>
                      <a:r>
                        <a:rPr lang="fr-CH" sz="1200" b="1" i="0" u="none" strike="noStrike">
                          <a:solidFill>
                            <a:srgbClr val="FFC832"/>
                          </a:solidFill>
                          <a:effectLst/>
                          <a:latin typeface="Aptos Narrow" panose="020B0004020202020204" pitchFamily="34" charset="0"/>
                        </a:rPr>
                        <a:t>Risk </a:t>
                      </a:r>
                      <a:r>
                        <a:rPr lang="fr-CH" sz="1200" b="1" i="0" u="none" strike="noStrike" err="1">
                          <a:solidFill>
                            <a:srgbClr val="FFC832"/>
                          </a:solidFill>
                          <a:effectLst/>
                          <a:latin typeface="Aptos Narrow" panose="020B0004020202020204" pitchFamily="34" charset="0"/>
                        </a:rPr>
                        <a:t>Assessment</a:t>
                      </a:r>
                      <a:endParaRPr lang="fr-CH" sz="1200" b="1"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875340397"/>
                  </a:ext>
                </a:extLst>
              </a:tr>
              <a:tr h="214644">
                <a:tc>
                  <a:txBody>
                    <a:bodyPr/>
                    <a:lstStyle/>
                    <a:p>
                      <a:pPr algn="l" rtl="0" fontAlgn="b"/>
                      <a:r>
                        <a:rPr lang="fr-CH" sz="1100" b="0" i="0" u="none" strike="noStrike">
                          <a:solidFill>
                            <a:srgbClr val="FFC832"/>
                          </a:solidFill>
                          <a:effectLst/>
                          <a:latin typeface="Aptos Narrow" panose="020B0004020202020204" pitchFamily="34" charset="0"/>
                        </a:rPr>
                        <a:t>Burundi</a:t>
                      </a:r>
                    </a:p>
                  </a:txBody>
                  <a:tcPr marL="0" marR="0" marT="0" marB="0" anchor="b">
                    <a:lnL>
                      <a:noFill/>
                    </a:lnL>
                    <a:lnR>
                      <a:noFill/>
                    </a:lnR>
                    <a:lnT>
                      <a:noFill/>
                    </a:lnT>
                    <a:lnB>
                      <a:noFill/>
                    </a:lnB>
                    <a:noFill/>
                  </a:tcPr>
                </a:tc>
                <a:tc>
                  <a:txBody>
                    <a:bodyPr/>
                    <a:lstStyle/>
                    <a:p>
                      <a:pPr algn="l" rtl="0"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555182920"/>
                  </a:ext>
                </a:extLst>
              </a:tr>
              <a:tr h="214644">
                <a:tc>
                  <a:txBody>
                    <a:bodyPr/>
                    <a:lstStyle/>
                    <a:p>
                      <a:pPr algn="l" rtl="0" fontAlgn="b"/>
                      <a:r>
                        <a:rPr lang="fr-CH" sz="1100" b="0" i="0" u="none" strike="noStrike">
                          <a:solidFill>
                            <a:srgbClr val="FFC832"/>
                          </a:solidFill>
                          <a:effectLst/>
                          <a:latin typeface="Aptos Narrow" panose="020B0004020202020204" pitchFamily="34" charset="0"/>
                        </a:rPr>
                        <a:t>Kenya</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550959292"/>
                  </a:ext>
                </a:extLst>
              </a:tr>
              <a:tr h="214644">
                <a:tc>
                  <a:txBody>
                    <a:bodyPr/>
                    <a:lstStyle/>
                    <a:p>
                      <a:pPr algn="l" rtl="0" fontAlgn="b"/>
                      <a:r>
                        <a:rPr lang="fr-CH" sz="1100" b="0" i="0" u="none" strike="noStrike">
                          <a:solidFill>
                            <a:srgbClr val="FFC832"/>
                          </a:solidFill>
                          <a:effectLst/>
                          <a:latin typeface="Aptos Narrow" panose="020B0004020202020204" pitchFamily="34" charset="0"/>
                        </a:rPr>
                        <a:t>DRC</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3982975090"/>
                  </a:ext>
                </a:extLst>
              </a:tr>
              <a:tr h="214644">
                <a:tc>
                  <a:txBody>
                    <a:bodyPr/>
                    <a:lstStyle/>
                    <a:p>
                      <a:pPr algn="l" rtl="0" fontAlgn="b"/>
                      <a:r>
                        <a:rPr lang="fr-CH" sz="1100" b="0" i="0" u="none" strike="noStrike">
                          <a:solidFill>
                            <a:srgbClr val="FFC832"/>
                          </a:solidFill>
                          <a:effectLst/>
                          <a:latin typeface="Aptos Narrow" panose="020B0004020202020204" pitchFamily="34" charset="0"/>
                        </a:rPr>
                        <a:t>Liberia </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052598123"/>
                  </a:ext>
                </a:extLst>
              </a:tr>
              <a:tr h="214644">
                <a:tc>
                  <a:txBody>
                    <a:bodyPr/>
                    <a:lstStyle/>
                    <a:p>
                      <a:pPr algn="l" rtl="0" fontAlgn="b"/>
                      <a:r>
                        <a:rPr lang="fr-CH" sz="1100" b="0" i="0" u="none" strike="noStrike">
                          <a:solidFill>
                            <a:srgbClr val="FFC832"/>
                          </a:solidFill>
                          <a:effectLst/>
                          <a:latin typeface="Aptos Narrow" panose="020B0004020202020204" pitchFamily="34" charset="0"/>
                        </a:rPr>
                        <a:t>South </a:t>
                      </a:r>
                      <a:r>
                        <a:rPr lang="fr-CH" sz="1100" b="0" i="0" u="none" strike="noStrike" err="1">
                          <a:solidFill>
                            <a:srgbClr val="FFC832"/>
                          </a:solidFill>
                          <a:effectLst/>
                          <a:latin typeface="Aptos Narrow" panose="020B0004020202020204" pitchFamily="34" charset="0"/>
                        </a:rPr>
                        <a:t>Sudan</a:t>
                      </a:r>
                      <a:endParaRPr lang="fr-CH" sz="1100" b="0"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113339373"/>
                  </a:ext>
                </a:extLst>
              </a:tr>
              <a:tr h="221352">
                <a:tc>
                  <a:txBody>
                    <a:bodyPr/>
                    <a:lstStyle/>
                    <a:p>
                      <a:pPr algn="l" rtl="0" fontAlgn="b"/>
                      <a:r>
                        <a:rPr lang="fr-CH" sz="1100" b="0" i="0" u="none" strike="noStrike">
                          <a:solidFill>
                            <a:srgbClr val="FFC832"/>
                          </a:solidFill>
                          <a:effectLst/>
                          <a:latin typeface="Aptos Narrow" panose="020B0004020202020204" pitchFamily="34" charset="0"/>
                        </a:rPr>
                        <a:t>Chad</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464778885"/>
                  </a:ext>
                </a:extLst>
              </a:tr>
              <a:tr h="228059">
                <a:tc>
                  <a:txBody>
                    <a:bodyPr/>
                    <a:lstStyle/>
                    <a:p>
                      <a:pPr algn="l" rtl="0" fontAlgn="b"/>
                      <a:r>
                        <a:rPr lang="fr-CH" sz="1100" b="0" i="0" u="none" strike="noStrike" err="1">
                          <a:solidFill>
                            <a:srgbClr val="FFC832"/>
                          </a:solidFill>
                          <a:effectLst/>
                          <a:latin typeface="Aptos Narrow" panose="020B0004020202020204" pitchFamily="34" charset="0"/>
                        </a:rPr>
                        <a:t>Mauritania</a:t>
                      </a:r>
                      <a:endParaRPr lang="fr-CH" sz="1100" b="0"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b"/>
                      <a:r>
                        <a:rPr lang="fr-CH" sz="1200" b="1"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789645459"/>
                  </a:ext>
                </a:extLst>
              </a:tr>
              <a:tr h="214644">
                <a:tc>
                  <a:txBody>
                    <a:bodyPr/>
                    <a:lstStyle/>
                    <a:p>
                      <a:pPr algn="l" rtl="0" fontAlgn="b"/>
                      <a:r>
                        <a:rPr lang="fr-CH" sz="1100" b="0" i="0" u="none" strike="noStrike">
                          <a:solidFill>
                            <a:srgbClr val="FFC832"/>
                          </a:solidFill>
                          <a:effectLst/>
                          <a:latin typeface="Aptos Narrow" panose="020B0004020202020204" pitchFamily="34" charset="0"/>
                        </a:rPr>
                        <a:t>Rwanda</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33683055"/>
                  </a:ext>
                </a:extLst>
              </a:tr>
              <a:tr h="214644">
                <a:tc>
                  <a:txBody>
                    <a:bodyPr/>
                    <a:lstStyle/>
                    <a:p>
                      <a:pPr algn="l" rtl="0" fontAlgn="b"/>
                      <a:r>
                        <a:rPr lang="fr-CH" sz="1100" b="0" i="0" u="none" strike="noStrike">
                          <a:solidFill>
                            <a:srgbClr val="FFC832"/>
                          </a:solidFill>
                          <a:effectLst/>
                          <a:latin typeface="Aptos Narrow" panose="020B0004020202020204" pitchFamily="34" charset="0"/>
                        </a:rPr>
                        <a:t>Zanzibar</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111311288"/>
                  </a:ext>
                </a:extLst>
              </a:tr>
              <a:tr h="214644">
                <a:tc>
                  <a:txBody>
                    <a:bodyPr/>
                    <a:lstStyle/>
                    <a:p>
                      <a:pPr algn="l" rtl="0" fontAlgn="b"/>
                      <a:r>
                        <a:rPr lang="fr-CH" sz="1100" b="0" i="0" u="none" strike="noStrike">
                          <a:solidFill>
                            <a:srgbClr val="FFC832"/>
                          </a:solidFill>
                          <a:effectLst/>
                          <a:latin typeface="Aptos Narrow" panose="020B0004020202020204" pitchFamily="34" charset="0"/>
                        </a:rPr>
                        <a:t>Angola</a:t>
                      </a:r>
                    </a:p>
                  </a:txBody>
                  <a:tcPr marL="0" marR="0" marT="0" marB="0" anchor="b">
                    <a:lnL>
                      <a:noFill/>
                    </a:lnL>
                    <a:lnR>
                      <a:noFill/>
                    </a:lnR>
                    <a:lnT>
                      <a:noFill/>
                    </a:lnT>
                    <a:lnB>
                      <a:noFill/>
                    </a:lnB>
                    <a:noFill/>
                  </a:tcPr>
                </a:tc>
                <a:tc>
                  <a:txBody>
                    <a:bodyPr/>
                    <a:lstStyle/>
                    <a:p>
                      <a:pPr algn="ctr" rtl="0" fontAlgn="b"/>
                      <a:r>
                        <a:rPr lang="fr-CH" sz="1200" b="0" i="0" u="none" strike="noStrike">
                          <a:solidFill>
                            <a:srgbClr val="FFFFFF"/>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44092676"/>
                  </a:ext>
                </a:extLst>
              </a:tr>
              <a:tr h="214644">
                <a:tc>
                  <a:txBody>
                    <a:bodyPr/>
                    <a:lstStyle/>
                    <a:p>
                      <a:pPr algn="l" rtl="0" fontAlgn="b"/>
                      <a:r>
                        <a:rPr lang="fr-CH" sz="1100" b="0" i="0" u="none" strike="noStrike">
                          <a:solidFill>
                            <a:srgbClr val="FFC832"/>
                          </a:solidFill>
                          <a:effectLst/>
                          <a:latin typeface="Aptos Narrow" panose="020B0004020202020204" pitchFamily="34" charset="0"/>
                        </a:rPr>
                        <a:t>Malawi</a:t>
                      </a: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950062009"/>
                  </a:ext>
                </a:extLst>
              </a:tr>
              <a:tr h="214644">
                <a:tc>
                  <a:txBody>
                    <a:bodyPr/>
                    <a:lstStyle/>
                    <a:p>
                      <a:pPr algn="l" rtl="0" fontAlgn="b"/>
                      <a:r>
                        <a:rPr lang="fr-CH" sz="1100" b="0" i="0" u="none" strike="noStrike" err="1">
                          <a:solidFill>
                            <a:srgbClr val="FFC832"/>
                          </a:solidFill>
                          <a:effectLst/>
                          <a:latin typeface="Aptos Narrow" panose="020B0004020202020204" pitchFamily="34" charset="0"/>
                        </a:rPr>
                        <a:t>Cambodia</a:t>
                      </a:r>
                      <a:endParaRPr lang="fr-CH" sz="1100" b="0"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167948068"/>
                  </a:ext>
                </a:extLst>
              </a:tr>
              <a:tr h="214644">
                <a:tc>
                  <a:txBody>
                    <a:bodyPr/>
                    <a:lstStyle/>
                    <a:p>
                      <a:pPr algn="l" rtl="0" fontAlgn="b"/>
                      <a:r>
                        <a:rPr lang="fr-CH" sz="1100" b="0" i="0" u="none" strike="noStrike">
                          <a:solidFill>
                            <a:srgbClr val="FFC832"/>
                          </a:solidFill>
                          <a:effectLst/>
                          <a:latin typeface="Aptos Narrow" panose="020B0004020202020204" pitchFamily="34" charset="0"/>
                        </a:rPr>
                        <a:t>Chad</a:t>
                      </a:r>
                      <a:endParaRPr lang="fr-CH" sz="1800" b="0"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b"/>
                      <a:r>
                        <a:rPr lang="fr-CH" sz="12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302748363"/>
                  </a:ext>
                </a:extLst>
              </a:tr>
            </a:tbl>
          </a:graphicData>
        </a:graphic>
      </p:graphicFrame>
      <p:graphicFrame>
        <p:nvGraphicFramePr>
          <p:cNvPr id="24" name="Table 23">
            <a:extLst>
              <a:ext uri="{FF2B5EF4-FFF2-40B4-BE49-F238E27FC236}">
                <a16:creationId xmlns:a16="http://schemas.microsoft.com/office/drawing/2014/main" id="{6A41ACFD-BB0B-1760-8FC0-6B23F9B17F06}"/>
              </a:ext>
            </a:extLst>
          </p:cNvPr>
          <p:cNvGraphicFramePr>
            <a:graphicFrameLocks noGrp="1"/>
          </p:cNvGraphicFramePr>
          <p:nvPr/>
        </p:nvGraphicFramePr>
        <p:xfrm>
          <a:off x="1377808" y="5506361"/>
          <a:ext cx="2223866" cy="1189480"/>
        </p:xfrm>
        <a:graphic>
          <a:graphicData uri="http://schemas.openxmlformats.org/drawingml/2006/table">
            <a:tbl>
              <a:tblPr/>
              <a:tblGrid>
                <a:gridCol w="972780">
                  <a:extLst>
                    <a:ext uri="{9D8B030D-6E8A-4147-A177-3AD203B41FA5}">
                      <a16:colId xmlns:a16="http://schemas.microsoft.com/office/drawing/2014/main" val="2287982371"/>
                    </a:ext>
                  </a:extLst>
                </a:gridCol>
                <a:gridCol w="1251086">
                  <a:extLst>
                    <a:ext uri="{9D8B030D-6E8A-4147-A177-3AD203B41FA5}">
                      <a16:colId xmlns:a16="http://schemas.microsoft.com/office/drawing/2014/main" val="2112295990"/>
                    </a:ext>
                  </a:extLst>
                </a:gridCol>
              </a:tblGrid>
              <a:tr h="211580">
                <a:tc>
                  <a:txBody>
                    <a:bodyPr/>
                    <a:lstStyle/>
                    <a:p>
                      <a:pPr algn="l" rtl="0" fontAlgn="b"/>
                      <a:r>
                        <a:rPr lang="fr-CH" sz="1100" b="1" i="0" u="none" strike="noStrike">
                          <a:solidFill>
                            <a:srgbClr val="FFC832"/>
                          </a:solidFill>
                          <a:effectLst/>
                          <a:latin typeface="Aptos Narrow" panose="020B0004020202020204" pitchFamily="34" charset="0"/>
                        </a:rPr>
                        <a:t>Non USAID</a:t>
                      </a:r>
                    </a:p>
                  </a:txBody>
                  <a:tcPr marL="0" marR="0" marT="0" marB="0" anchor="b">
                    <a:lnL>
                      <a:noFill/>
                    </a:lnL>
                    <a:lnR>
                      <a:noFill/>
                    </a:lnR>
                    <a:lnT>
                      <a:noFill/>
                    </a:lnT>
                    <a:lnB>
                      <a:noFill/>
                    </a:lnB>
                    <a:noFill/>
                  </a:tcPr>
                </a:tc>
                <a:tc>
                  <a:txBody>
                    <a:bodyPr/>
                    <a:lstStyle/>
                    <a:p>
                      <a:pPr algn="l" rtl="0" fontAlgn="b"/>
                      <a:r>
                        <a:rPr lang="fr-CH" sz="1100" b="1" i="0" u="none" strike="noStrike">
                          <a:solidFill>
                            <a:srgbClr val="FFC832"/>
                          </a:solidFill>
                          <a:effectLst/>
                          <a:latin typeface="Aptos Narrow" panose="020B0004020202020204" pitchFamily="34" charset="0"/>
                        </a:rPr>
                        <a:t>PZQ </a:t>
                      </a:r>
                      <a:r>
                        <a:rPr lang="fr-CH" sz="1100" b="1" i="0" u="none" strike="noStrike" err="1">
                          <a:solidFill>
                            <a:srgbClr val="FFC832"/>
                          </a:solidFill>
                          <a:effectLst/>
                          <a:latin typeface="Aptos Narrow" panose="020B0004020202020204" pitchFamily="34" charset="0"/>
                        </a:rPr>
                        <a:t>Exp</a:t>
                      </a:r>
                      <a:r>
                        <a:rPr lang="fr-CH" sz="1100" b="1" i="0" u="none" strike="noStrike">
                          <a:solidFill>
                            <a:srgbClr val="FFC832"/>
                          </a:solidFill>
                          <a:effectLst/>
                          <a:latin typeface="Aptos Narrow" panose="020B0004020202020204" pitchFamily="34" charset="0"/>
                        </a:rPr>
                        <a:t>. 2026 </a:t>
                      </a:r>
                    </a:p>
                  </a:txBody>
                  <a:tcPr marL="0" marR="0" marT="0" marB="0" anchor="b">
                    <a:lnL>
                      <a:noFill/>
                    </a:lnL>
                    <a:lnR>
                      <a:noFill/>
                    </a:lnR>
                    <a:lnT>
                      <a:noFill/>
                    </a:lnT>
                    <a:lnB>
                      <a:noFill/>
                    </a:lnB>
                    <a:noFill/>
                  </a:tcPr>
                </a:tc>
                <a:extLst>
                  <a:ext uri="{0D108BD9-81ED-4DB2-BD59-A6C34878D82A}">
                    <a16:rowId xmlns:a16="http://schemas.microsoft.com/office/drawing/2014/main" val="3571355212"/>
                  </a:ext>
                </a:extLst>
              </a:tr>
              <a:tr h="184150">
                <a:tc>
                  <a:txBody>
                    <a:bodyPr/>
                    <a:lstStyle/>
                    <a:p>
                      <a:pPr algn="l" rtl="0" fontAlgn="t"/>
                      <a:r>
                        <a:rPr lang="fr-CH" sz="1100" b="0" i="0" u="none" strike="noStrike">
                          <a:solidFill>
                            <a:srgbClr val="FFC832"/>
                          </a:solidFill>
                          <a:effectLst/>
                          <a:latin typeface="Aptos Narrow" panose="020B0004020202020204" pitchFamily="34" charset="0"/>
                        </a:rPr>
                        <a:t>Distributed</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21 688 810</a:t>
                      </a:r>
                    </a:p>
                  </a:txBody>
                  <a:tcPr marL="0" marR="0" marT="0" marB="0">
                    <a:lnL>
                      <a:noFill/>
                    </a:lnL>
                    <a:lnR>
                      <a:noFill/>
                    </a:lnR>
                    <a:lnT>
                      <a:noFill/>
                    </a:lnT>
                    <a:lnB>
                      <a:noFill/>
                    </a:lnB>
                    <a:noFill/>
                  </a:tcPr>
                </a:tc>
                <a:extLst>
                  <a:ext uri="{0D108BD9-81ED-4DB2-BD59-A6C34878D82A}">
                    <a16:rowId xmlns:a16="http://schemas.microsoft.com/office/drawing/2014/main" val="4086837501"/>
                  </a:ext>
                </a:extLst>
              </a:tr>
              <a:tr h="203200">
                <a:tc>
                  <a:txBody>
                    <a:bodyPr/>
                    <a:lstStyle/>
                    <a:p>
                      <a:pPr algn="l" rtl="0" fontAlgn="t"/>
                      <a:r>
                        <a:rPr lang="fr-CH" sz="1100" b="0" i="0" u="none" strike="noStrike">
                          <a:solidFill>
                            <a:srgbClr val="FFC832"/>
                          </a:solidFill>
                          <a:effectLst/>
                          <a:latin typeface="Aptos Narrow" panose="020B0004020202020204" pitchFamily="34" charset="0"/>
                        </a:rPr>
                        <a:t>Low  risk</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23 026 425</a:t>
                      </a:r>
                    </a:p>
                  </a:txBody>
                  <a:tcPr marL="0" marR="0" marT="0" marB="0">
                    <a:lnL>
                      <a:noFill/>
                    </a:lnL>
                    <a:lnR>
                      <a:noFill/>
                    </a:lnR>
                    <a:lnT>
                      <a:noFill/>
                    </a:lnT>
                    <a:lnB>
                      <a:noFill/>
                    </a:lnB>
                    <a:noFill/>
                  </a:tcPr>
                </a:tc>
                <a:extLst>
                  <a:ext uri="{0D108BD9-81ED-4DB2-BD59-A6C34878D82A}">
                    <a16:rowId xmlns:a16="http://schemas.microsoft.com/office/drawing/2014/main" val="4126886671"/>
                  </a:ext>
                </a:extLst>
              </a:tr>
              <a:tr h="203200">
                <a:tc>
                  <a:txBody>
                    <a:bodyPr/>
                    <a:lstStyle/>
                    <a:p>
                      <a:pPr algn="l" rtl="0" fontAlgn="t"/>
                      <a:r>
                        <a:rPr lang="fr-CH" sz="1100" b="0" i="0" u="none" strike="noStrike">
                          <a:solidFill>
                            <a:srgbClr val="FFC832"/>
                          </a:solidFill>
                          <a:effectLst/>
                          <a:latin typeface="Aptos Narrow" panose="020B0004020202020204" pitchFamily="34" charset="0"/>
                        </a:rPr>
                        <a:t>Medium risk </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28 318 000</a:t>
                      </a:r>
                    </a:p>
                  </a:txBody>
                  <a:tcPr marL="0" marR="0" marT="0" marB="0">
                    <a:lnL>
                      <a:noFill/>
                    </a:lnL>
                    <a:lnR>
                      <a:noFill/>
                    </a:lnR>
                    <a:lnT>
                      <a:noFill/>
                    </a:lnT>
                    <a:lnB>
                      <a:noFill/>
                    </a:lnB>
                    <a:noFill/>
                  </a:tcPr>
                </a:tc>
                <a:extLst>
                  <a:ext uri="{0D108BD9-81ED-4DB2-BD59-A6C34878D82A}">
                    <a16:rowId xmlns:a16="http://schemas.microsoft.com/office/drawing/2014/main" val="4151071145"/>
                  </a:ext>
                </a:extLst>
              </a:tr>
              <a:tr h="203200">
                <a:tc>
                  <a:txBody>
                    <a:bodyPr/>
                    <a:lstStyle/>
                    <a:p>
                      <a:pPr algn="l" rtl="0" fontAlgn="t"/>
                      <a:r>
                        <a:rPr lang="fr-CH" sz="1100" b="0" i="0" u="none" strike="noStrike">
                          <a:solidFill>
                            <a:srgbClr val="FFC832"/>
                          </a:solidFill>
                          <a:effectLst/>
                          <a:latin typeface="Aptos Narrow" panose="020B0004020202020204" pitchFamily="34" charset="0"/>
                        </a:rPr>
                        <a:t>High risk</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2 200 000</a:t>
                      </a:r>
                    </a:p>
                  </a:txBody>
                  <a:tcPr marL="0" marR="0" marT="0" marB="0">
                    <a:lnL>
                      <a:noFill/>
                    </a:lnL>
                    <a:lnR>
                      <a:noFill/>
                    </a:lnR>
                    <a:lnT>
                      <a:noFill/>
                    </a:lnT>
                    <a:lnB>
                      <a:noFill/>
                    </a:lnB>
                    <a:noFill/>
                  </a:tcPr>
                </a:tc>
                <a:extLst>
                  <a:ext uri="{0D108BD9-81ED-4DB2-BD59-A6C34878D82A}">
                    <a16:rowId xmlns:a16="http://schemas.microsoft.com/office/drawing/2014/main" val="498270266"/>
                  </a:ext>
                </a:extLst>
              </a:tr>
              <a:tr h="184150">
                <a:tc>
                  <a:txBody>
                    <a:bodyPr/>
                    <a:lstStyle/>
                    <a:p>
                      <a:pPr algn="l" rtl="0" fontAlgn="b"/>
                      <a:r>
                        <a:rPr lang="fr-CH" sz="1100" b="0" i="0" u="none" strike="noStrike">
                          <a:solidFill>
                            <a:srgbClr val="FFC832"/>
                          </a:solidFill>
                          <a:effectLst/>
                          <a:latin typeface="Aptos Narrow" panose="020B0004020202020204" pitchFamily="34" charset="0"/>
                        </a:rPr>
                        <a:t>Supplied </a:t>
                      </a:r>
                    </a:p>
                  </a:txBody>
                  <a:tcPr marL="0" marR="0" marT="0" marB="0" anchor="b">
                    <a:lnL>
                      <a:noFill/>
                    </a:lnL>
                    <a:lnR>
                      <a:noFill/>
                    </a:lnR>
                    <a:lnT>
                      <a:noFill/>
                    </a:lnT>
                    <a:lnB>
                      <a:noFill/>
                    </a:lnB>
                    <a:noFill/>
                  </a:tcPr>
                </a:tc>
                <a:tc>
                  <a:txBody>
                    <a:bodyPr/>
                    <a:lstStyle/>
                    <a:p>
                      <a:pPr algn="l" rtl="0" fontAlgn="b"/>
                      <a:r>
                        <a:rPr lang="fr-CH" sz="1100" b="1" i="0" u="none" strike="noStrike">
                          <a:solidFill>
                            <a:srgbClr val="FFC832"/>
                          </a:solidFill>
                          <a:effectLst/>
                          <a:latin typeface="Aptos Narrow" panose="020B0004020202020204" pitchFamily="34" charset="0"/>
                        </a:rPr>
                        <a:t>75 233 235</a:t>
                      </a:r>
                    </a:p>
                  </a:txBody>
                  <a:tcPr marL="0" marR="0" marT="0" marB="0" anchor="b">
                    <a:lnL>
                      <a:noFill/>
                    </a:lnL>
                    <a:lnR>
                      <a:noFill/>
                    </a:lnR>
                    <a:lnT>
                      <a:noFill/>
                    </a:lnT>
                    <a:lnB>
                      <a:noFill/>
                    </a:lnB>
                    <a:noFill/>
                  </a:tcPr>
                </a:tc>
                <a:extLst>
                  <a:ext uri="{0D108BD9-81ED-4DB2-BD59-A6C34878D82A}">
                    <a16:rowId xmlns:a16="http://schemas.microsoft.com/office/drawing/2014/main" val="1566557817"/>
                  </a:ext>
                </a:extLst>
              </a:tr>
            </a:tbl>
          </a:graphicData>
        </a:graphic>
      </p:graphicFrame>
      <p:graphicFrame>
        <p:nvGraphicFramePr>
          <p:cNvPr id="25" name="Table 24">
            <a:extLst>
              <a:ext uri="{FF2B5EF4-FFF2-40B4-BE49-F238E27FC236}">
                <a16:creationId xmlns:a16="http://schemas.microsoft.com/office/drawing/2014/main" id="{BAB33749-202E-6B5D-787F-B3A2F395769F}"/>
              </a:ext>
            </a:extLst>
          </p:cNvPr>
          <p:cNvGraphicFramePr>
            <a:graphicFrameLocks noGrp="1"/>
          </p:cNvGraphicFramePr>
          <p:nvPr/>
        </p:nvGraphicFramePr>
        <p:xfrm>
          <a:off x="9613091" y="1988840"/>
          <a:ext cx="1903901" cy="2520688"/>
        </p:xfrm>
        <a:graphic>
          <a:graphicData uri="http://schemas.openxmlformats.org/drawingml/2006/table">
            <a:tbl>
              <a:tblPr/>
              <a:tblGrid>
                <a:gridCol w="797360">
                  <a:extLst>
                    <a:ext uri="{9D8B030D-6E8A-4147-A177-3AD203B41FA5}">
                      <a16:colId xmlns:a16="http://schemas.microsoft.com/office/drawing/2014/main" val="459364822"/>
                    </a:ext>
                  </a:extLst>
                </a:gridCol>
                <a:gridCol w="1106541">
                  <a:extLst>
                    <a:ext uri="{9D8B030D-6E8A-4147-A177-3AD203B41FA5}">
                      <a16:colId xmlns:a16="http://schemas.microsoft.com/office/drawing/2014/main" val="2930743965"/>
                    </a:ext>
                  </a:extLst>
                </a:gridCol>
              </a:tblGrid>
              <a:tr h="208857">
                <a:tc>
                  <a:txBody>
                    <a:bodyPr/>
                    <a:lstStyle/>
                    <a:p>
                      <a:pPr algn="l" fontAlgn="b"/>
                      <a:r>
                        <a:rPr lang="fr-CH" sz="1100" b="1" i="0" u="none" strike="noStrike">
                          <a:solidFill>
                            <a:srgbClr val="FFC832"/>
                          </a:solidFill>
                          <a:effectLst/>
                          <a:latin typeface="Aptos Narrow" panose="020B0004020202020204" pitchFamily="34" charset="0"/>
                        </a:rPr>
                        <a:t>Country</a:t>
                      </a:r>
                    </a:p>
                  </a:txBody>
                  <a:tcPr marL="0" marR="0" marT="0" marB="0" anchor="b">
                    <a:lnL>
                      <a:noFill/>
                    </a:lnL>
                    <a:lnR>
                      <a:noFill/>
                    </a:lnR>
                    <a:lnT>
                      <a:noFill/>
                    </a:lnT>
                    <a:lnB>
                      <a:noFill/>
                    </a:lnB>
                    <a:solidFill>
                      <a:srgbClr val="503291"/>
                    </a:solidFill>
                  </a:tcPr>
                </a:tc>
                <a:tc>
                  <a:txBody>
                    <a:bodyPr/>
                    <a:lstStyle/>
                    <a:p>
                      <a:pPr algn="l" fontAlgn="b"/>
                      <a:r>
                        <a:rPr lang="fr-CH" sz="1200" b="1" i="0" u="none" strike="noStrike">
                          <a:solidFill>
                            <a:srgbClr val="FFC832"/>
                          </a:solidFill>
                          <a:effectLst/>
                          <a:latin typeface="Aptos Narrow" panose="020B0004020202020204" pitchFamily="34" charset="0"/>
                        </a:rPr>
                        <a:t>Risk </a:t>
                      </a:r>
                      <a:r>
                        <a:rPr lang="fr-CH" sz="1200" b="1" i="0" u="none" strike="noStrike" err="1">
                          <a:solidFill>
                            <a:srgbClr val="FFC832"/>
                          </a:solidFill>
                          <a:effectLst/>
                          <a:latin typeface="Aptos Narrow" panose="020B0004020202020204" pitchFamily="34" charset="0"/>
                        </a:rPr>
                        <a:t>Assesment</a:t>
                      </a:r>
                      <a:endParaRPr lang="fr-CH" sz="1200" b="1" i="0" u="none" strike="noStrike">
                        <a:solidFill>
                          <a:srgbClr val="FFC832"/>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789042886"/>
                  </a:ext>
                </a:extLst>
              </a:tr>
              <a:tr h="208857">
                <a:tc>
                  <a:txBody>
                    <a:bodyPr/>
                    <a:lstStyle/>
                    <a:p>
                      <a:pPr algn="l" fontAlgn="b"/>
                      <a:r>
                        <a:rPr lang="fr-CH" sz="1100" b="0" i="0" u="none" strike="noStrike">
                          <a:solidFill>
                            <a:srgbClr val="FFC832"/>
                          </a:solidFill>
                          <a:effectLst/>
                          <a:latin typeface="Aptos Narrow" panose="020B0004020202020204" pitchFamily="34" charset="0"/>
                        </a:rPr>
                        <a:t>Burkina Faso</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157838135"/>
                  </a:ext>
                </a:extLst>
              </a:tr>
              <a:tr h="208857">
                <a:tc>
                  <a:txBody>
                    <a:bodyPr/>
                    <a:lstStyle/>
                    <a:p>
                      <a:pPr algn="l" fontAlgn="b"/>
                      <a:r>
                        <a:rPr lang="fr-CH" sz="1100" b="0" i="0" u="none" strike="noStrike">
                          <a:solidFill>
                            <a:srgbClr val="FFC832"/>
                          </a:solidFill>
                          <a:effectLst/>
                          <a:latin typeface="Aptos Narrow" panose="020B0004020202020204" pitchFamily="34" charset="0"/>
                        </a:rPr>
                        <a:t>Mali </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1136056285"/>
                  </a:ext>
                </a:extLst>
              </a:tr>
              <a:tr h="208857">
                <a:tc>
                  <a:txBody>
                    <a:bodyPr/>
                    <a:lstStyle/>
                    <a:p>
                      <a:pPr algn="l" fontAlgn="b"/>
                      <a:r>
                        <a:rPr lang="fr-CH" sz="1100" b="0" i="0" u="none" strike="noStrike">
                          <a:solidFill>
                            <a:srgbClr val="FFC832"/>
                          </a:solidFill>
                          <a:effectLst/>
                          <a:latin typeface="Aptos Narrow" panose="020B0004020202020204" pitchFamily="34" charset="0"/>
                        </a:rPr>
                        <a:t>Senegal</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129707219"/>
                  </a:ext>
                </a:extLst>
              </a:tr>
              <a:tr h="216059">
                <a:tc>
                  <a:txBody>
                    <a:bodyPr/>
                    <a:lstStyle/>
                    <a:p>
                      <a:pPr algn="l" fontAlgn="b"/>
                      <a:r>
                        <a:rPr lang="fr-CH" sz="1100" b="0" i="0" u="none" strike="noStrike">
                          <a:solidFill>
                            <a:srgbClr val="FFC832"/>
                          </a:solidFill>
                          <a:effectLst/>
                          <a:latin typeface="Aptos Narrow" panose="020B0004020202020204" pitchFamily="34" charset="0"/>
                        </a:rPr>
                        <a:t>Ghana </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3866784617"/>
                  </a:ext>
                </a:extLst>
              </a:tr>
              <a:tr h="216059">
                <a:tc>
                  <a:txBody>
                    <a:bodyPr/>
                    <a:lstStyle/>
                    <a:p>
                      <a:pPr algn="l" fontAlgn="b"/>
                      <a:r>
                        <a:rPr lang="fr-CH" sz="1100" b="0" i="0" u="none" strike="noStrike">
                          <a:solidFill>
                            <a:srgbClr val="FFC832"/>
                          </a:solidFill>
                          <a:effectLst/>
                          <a:latin typeface="Aptos Narrow" panose="020B0004020202020204" pitchFamily="34" charset="0"/>
                        </a:rPr>
                        <a:t>Benin</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438662183"/>
                  </a:ext>
                </a:extLst>
              </a:tr>
              <a:tr h="208857">
                <a:tc>
                  <a:txBody>
                    <a:bodyPr/>
                    <a:lstStyle/>
                    <a:p>
                      <a:pPr algn="l" fontAlgn="b"/>
                      <a:r>
                        <a:rPr lang="fr-CH" sz="1100" b="0" i="0" u="none" strike="noStrike">
                          <a:solidFill>
                            <a:srgbClr val="FFC832"/>
                          </a:solidFill>
                          <a:effectLst/>
                          <a:latin typeface="Aptos Narrow" panose="020B0004020202020204" pitchFamily="34" charset="0"/>
                        </a:rPr>
                        <a:t>Guinea</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4237629541"/>
                  </a:ext>
                </a:extLst>
              </a:tr>
              <a:tr h="208857">
                <a:tc>
                  <a:txBody>
                    <a:bodyPr/>
                    <a:lstStyle/>
                    <a:p>
                      <a:pPr algn="l" fontAlgn="b"/>
                      <a:r>
                        <a:rPr lang="fr-CH" sz="1100" b="0" i="0" u="none" strike="noStrike">
                          <a:solidFill>
                            <a:srgbClr val="FFC832"/>
                          </a:solidFill>
                          <a:effectLst/>
                          <a:latin typeface="Aptos Narrow" panose="020B0004020202020204" pitchFamily="34" charset="0"/>
                        </a:rPr>
                        <a:t>Ethiopia</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840651014"/>
                  </a:ext>
                </a:extLst>
              </a:tr>
              <a:tr h="208857">
                <a:tc>
                  <a:txBody>
                    <a:bodyPr/>
                    <a:lstStyle/>
                    <a:p>
                      <a:pPr algn="l" fontAlgn="b"/>
                      <a:r>
                        <a:rPr lang="fr-CH" sz="1100" b="0" i="0" u="none" strike="noStrike">
                          <a:solidFill>
                            <a:srgbClr val="FFC832"/>
                          </a:solidFill>
                          <a:effectLst/>
                          <a:latin typeface="Aptos Narrow" panose="020B0004020202020204" pitchFamily="34" charset="0"/>
                        </a:rPr>
                        <a:t>Niger </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24936022"/>
                  </a:ext>
                </a:extLst>
              </a:tr>
              <a:tr h="208857">
                <a:tc>
                  <a:txBody>
                    <a:bodyPr/>
                    <a:lstStyle/>
                    <a:p>
                      <a:pPr algn="l" fontAlgn="b"/>
                      <a:r>
                        <a:rPr lang="fr-CH" sz="1100" b="0" i="0" u="none" strike="noStrike">
                          <a:solidFill>
                            <a:srgbClr val="FFC832"/>
                          </a:solidFill>
                          <a:effectLst/>
                          <a:latin typeface="Aptos Narrow" panose="020B0004020202020204" pitchFamily="34" charset="0"/>
                        </a:rPr>
                        <a:t>Senegal </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3842532975"/>
                  </a:ext>
                </a:extLst>
              </a:tr>
              <a:tr h="208857">
                <a:tc>
                  <a:txBody>
                    <a:bodyPr/>
                    <a:lstStyle/>
                    <a:p>
                      <a:pPr algn="l" fontAlgn="b"/>
                      <a:r>
                        <a:rPr lang="fr-CH" sz="1100" b="0" i="0" u="none" strike="noStrike">
                          <a:solidFill>
                            <a:srgbClr val="FFC832"/>
                          </a:solidFill>
                          <a:effectLst/>
                          <a:latin typeface="Aptos Narrow" panose="020B0004020202020204" pitchFamily="34" charset="0"/>
                        </a:rPr>
                        <a:t>Sierra Leone</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761862320"/>
                  </a:ext>
                </a:extLst>
              </a:tr>
              <a:tr h="208857">
                <a:tc>
                  <a:txBody>
                    <a:bodyPr/>
                    <a:lstStyle/>
                    <a:p>
                      <a:pPr algn="l" fontAlgn="b"/>
                      <a:r>
                        <a:rPr lang="fr-CH" sz="1100" b="0" i="0" u="none" strike="noStrike">
                          <a:solidFill>
                            <a:srgbClr val="FFC832"/>
                          </a:solidFill>
                          <a:effectLst/>
                          <a:latin typeface="Aptos Narrow" panose="020B0004020202020204" pitchFamily="34" charset="0"/>
                        </a:rPr>
                        <a:t>Nigeria</a:t>
                      </a:r>
                    </a:p>
                  </a:txBody>
                  <a:tcPr marL="0" marR="0" marT="0" marB="0" anchor="b">
                    <a:lnL>
                      <a:noFill/>
                    </a:lnL>
                    <a:lnR>
                      <a:noFill/>
                    </a:lnR>
                    <a:lnT>
                      <a:noFill/>
                    </a:lnT>
                    <a:lnB>
                      <a:noFill/>
                    </a:lnB>
                    <a:solidFill>
                      <a:srgbClr val="503291"/>
                    </a:solidFill>
                  </a:tcPr>
                </a:tc>
                <a:tc>
                  <a:txBody>
                    <a:bodyPr/>
                    <a:lstStyle/>
                    <a:p>
                      <a:pPr algn="l" fontAlgn="b"/>
                      <a:r>
                        <a:rPr lang="fr-CH"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546629086"/>
                  </a:ext>
                </a:extLst>
              </a:tr>
            </a:tbl>
          </a:graphicData>
        </a:graphic>
      </p:graphicFrame>
      <p:graphicFrame>
        <p:nvGraphicFramePr>
          <p:cNvPr id="26" name="Table 25">
            <a:extLst>
              <a:ext uri="{FF2B5EF4-FFF2-40B4-BE49-F238E27FC236}">
                <a16:creationId xmlns:a16="http://schemas.microsoft.com/office/drawing/2014/main" id="{4563160D-4207-28EB-0D44-64C3999E206A}"/>
              </a:ext>
            </a:extLst>
          </p:cNvPr>
          <p:cNvGraphicFramePr>
            <a:graphicFrameLocks noGrp="1"/>
          </p:cNvGraphicFramePr>
          <p:nvPr/>
        </p:nvGraphicFramePr>
        <p:xfrm>
          <a:off x="7032104" y="5599258"/>
          <a:ext cx="2235200" cy="1104900"/>
        </p:xfrm>
        <a:graphic>
          <a:graphicData uri="http://schemas.openxmlformats.org/drawingml/2006/table">
            <a:tbl>
              <a:tblPr/>
              <a:tblGrid>
                <a:gridCol w="1143000">
                  <a:extLst>
                    <a:ext uri="{9D8B030D-6E8A-4147-A177-3AD203B41FA5}">
                      <a16:colId xmlns:a16="http://schemas.microsoft.com/office/drawing/2014/main" val="298903871"/>
                    </a:ext>
                  </a:extLst>
                </a:gridCol>
                <a:gridCol w="1092200">
                  <a:extLst>
                    <a:ext uri="{9D8B030D-6E8A-4147-A177-3AD203B41FA5}">
                      <a16:colId xmlns:a16="http://schemas.microsoft.com/office/drawing/2014/main" val="2053707678"/>
                    </a:ext>
                  </a:extLst>
                </a:gridCol>
              </a:tblGrid>
              <a:tr h="184150">
                <a:tc>
                  <a:txBody>
                    <a:bodyPr/>
                    <a:lstStyle/>
                    <a:p>
                      <a:pPr algn="l" rtl="0" fontAlgn="b"/>
                      <a:r>
                        <a:rPr lang="fr-CH" sz="1100" b="1" i="0" u="none" strike="noStrike">
                          <a:solidFill>
                            <a:srgbClr val="FFC832"/>
                          </a:solidFill>
                          <a:effectLst/>
                          <a:latin typeface="Aptos Narrow" panose="020B0004020202020204" pitchFamily="34" charset="0"/>
                        </a:rPr>
                        <a:t>USAID </a:t>
                      </a:r>
                    </a:p>
                  </a:txBody>
                  <a:tcPr marL="0" marR="0" marT="0" marB="0" anchor="b">
                    <a:lnL>
                      <a:noFill/>
                    </a:lnL>
                    <a:lnR>
                      <a:noFill/>
                    </a:lnR>
                    <a:lnT>
                      <a:noFill/>
                    </a:lnT>
                    <a:lnB>
                      <a:noFill/>
                    </a:lnB>
                    <a:noFill/>
                  </a:tcPr>
                </a:tc>
                <a:tc>
                  <a:txBody>
                    <a:bodyPr/>
                    <a:lstStyle/>
                    <a:p>
                      <a:pPr algn="l" rtl="0" fontAlgn="b"/>
                      <a:r>
                        <a:rPr lang="fr-CH" sz="1100" b="1" i="0" u="none" strike="noStrike">
                          <a:solidFill>
                            <a:srgbClr val="FFC832"/>
                          </a:solidFill>
                          <a:effectLst/>
                          <a:latin typeface="Aptos Narrow" panose="020B0004020202020204" pitchFamily="34" charset="0"/>
                        </a:rPr>
                        <a:t>PZQ - Exp. 2026</a:t>
                      </a:r>
                    </a:p>
                  </a:txBody>
                  <a:tcPr marL="0" marR="0" marT="0" marB="0" anchor="b">
                    <a:lnL>
                      <a:noFill/>
                    </a:lnL>
                    <a:lnR>
                      <a:noFill/>
                    </a:lnR>
                    <a:lnT>
                      <a:noFill/>
                    </a:lnT>
                    <a:lnB>
                      <a:noFill/>
                    </a:lnB>
                    <a:noFill/>
                  </a:tcPr>
                </a:tc>
                <a:extLst>
                  <a:ext uri="{0D108BD9-81ED-4DB2-BD59-A6C34878D82A}">
                    <a16:rowId xmlns:a16="http://schemas.microsoft.com/office/drawing/2014/main" val="4013200825"/>
                  </a:ext>
                </a:extLst>
              </a:tr>
              <a:tr h="184150">
                <a:tc>
                  <a:txBody>
                    <a:bodyPr/>
                    <a:lstStyle/>
                    <a:p>
                      <a:pPr algn="l" rtl="0" fontAlgn="t"/>
                      <a:r>
                        <a:rPr lang="fr-CH" sz="1100" b="0" i="0" u="none" strike="noStrike">
                          <a:solidFill>
                            <a:srgbClr val="FFC832"/>
                          </a:solidFill>
                          <a:effectLst/>
                          <a:latin typeface="Aptos Narrow" panose="020B0004020202020204" pitchFamily="34" charset="0"/>
                        </a:rPr>
                        <a:t>Distributed</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41 593 922</a:t>
                      </a:r>
                    </a:p>
                  </a:txBody>
                  <a:tcPr marL="0" marR="0" marT="0" marB="0">
                    <a:lnL>
                      <a:noFill/>
                    </a:lnL>
                    <a:lnR>
                      <a:noFill/>
                    </a:lnR>
                    <a:lnT>
                      <a:noFill/>
                    </a:lnT>
                    <a:lnB>
                      <a:noFill/>
                    </a:lnB>
                    <a:noFill/>
                  </a:tcPr>
                </a:tc>
                <a:extLst>
                  <a:ext uri="{0D108BD9-81ED-4DB2-BD59-A6C34878D82A}">
                    <a16:rowId xmlns:a16="http://schemas.microsoft.com/office/drawing/2014/main" val="1889700055"/>
                  </a:ext>
                </a:extLst>
              </a:tr>
              <a:tr h="184150">
                <a:tc>
                  <a:txBody>
                    <a:bodyPr/>
                    <a:lstStyle/>
                    <a:p>
                      <a:pPr algn="l" rtl="0" fontAlgn="t"/>
                      <a:r>
                        <a:rPr lang="fr-CH" sz="1100" b="0" i="0" u="none" strike="noStrike">
                          <a:solidFill>
                            <a:srgbClr val="FFC832"/>
                          </a:solidFill>
                          <a:effectLst/>
                          <a:latin typeface="Aptos Narrow" panose="020B0004020202020204" pitchFamily="34" charset="0"/>
                        </a:rPr>
                        <a:t>Low risk </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26 144 000</a:t>
                      </a:r>
                    </a:p>
                  </a:txBody>
                  <a:tcPr marL="0" marR="0" marT="0" marB="0">
                    <a:lnL>
                      <a:noFill/>
                    </a:lnL>
                    <a:lnR>
                      <a:noFill/>
                    </a:lnR>
                    <a:lnT>
                      <a:noFill/>
                    </a:lnT>
                    <a:lnB>
                      <a:noFill/>
                    </a:lnB>
                    <a:noFill/>
                  </a:tcPr>
                </a:tc>
                <a:extLst>
                  <a:ext uri="{0D108BD9-81ED-4DB2-BD59-A6C34878D82A}">
                    <a16:rowId xmlns:a16="http://schemas.microsoft.com/office/drawing/2014/main" val="3078300427"/>
                  </a:ext>
                </a:extLst>
              </a:tr>
              <a:tr h="184150">
                <a:tc>
                  <a:txBody>
                    <a:bodyPr/>
                    <a:lstStyle/>
                    <a:p>
                      <a:pPr algn="l" rtl="0" fontAlgn="t"/>
                      <a:r>
                        <a:rPr lang="fr-CH" sz="1100" b="0" i="0" u="none" strike="noStrike">
                          <a:solidFill>
                            <a:srgbClr val="FFC832"/>
                          </a:solidFill>
                          <a:effectLst/>
                          <a:latin typeface="Aptos Narrow" panose="020B0004020202020204" pitchFamily="34" charset="0"/>
                        </a:rPr>
                        <a:t>Medium risk </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9 559 078</a:t>
                      </a:r>
                    </a:p>
                  </a:txBody>
                  <a:tcPr marL="0" marR="0" marT="0" marB="0">
                    <a:lnL>
                      <a:noFill/>
                    </a:lnL>
                    <a:lnR>
                      <a:noFill/>
                    </a:lnR>
                    <a:lnT>
                      <a:noFill/>
                    </a:lnT>
                    <a:lnB>
                      <a:noFill/>
                    </a:lnB>
                    <a:noFill/>
                  </a:tcPr>
                </a:tc>
                <a:extLst>
                  <a:ext uri="{0D108BD9-81ED-4DB2-BD59-A6C34878D82A}">
                    <a16:rowId xmlns:a16="http://schemas.microsoft.com/office/drawing/2014/main" val="1725690761"/>
                  </a:ext>
                </a:extLst>
              </a:tr>
              <a:tr h="184150">
                <a:tc>
                  <a:txBody>
                    <a:bodyPr/>
                    <a:lstStyle/>
                    <a:p>
                      <a:pPr algn="l" rtl="0" fontAlgn="t"/>
                      <a:r>
                        <a:rPr lang="fr-CH" sz="1100" b="0" i="0" u="none" strike="noStrike">
                          <a:solidFill>
                            <a:srgbClr val="FFC832"/>
                          </a:solidFill>
                          <a:effectLst/>
                          <a:latin typeface="Aptos Narrow" panose="020B0004020202020204" pitchFamily="34" charset="0"/>
                        </a:rPr>
                        <a:t>High risk</a:t>
                      </a:r>
                    </a:p>
                  </a:txBody>
                  <a:tcPr marL="0" marR="0" marT="0" marB="0">
                    <a:lnL>
                      <a:noFill/>
                    </a:lnL>
                    <a:lnR>
                      <a:noFill/>
                    </a:lnR>
                    <a:lnT>
                      <a:noFill/>
                    </a:lnT>
                    <a:lnB>
                      <a:noFill/>
                    </a:lnB>
                    <a:noFill/>
                  </a:tcPr>
                </a:tc>
                <a:tc>
                  <a:txBody>
                    <a:bodyPr/>
                    <a:lstStyle/>
                    <a:p>
                      <a:pPr algn="l" rtl="0" fontAlgn="t"/>
                      <a:r>
                        <a:rPr lang="fr-CH" sz="1100" b="0" i="0" u="none" strike="noStrike">
                          <a:solidFill>
                            <a:srgbClr val="FFC832"/>
                          </a:solidFill>
                          <a:effectLst/>
                          <a:latin typeface="Aptos Narrow" panose="020B0004020202020204" pitchFamily="34" charset="0"/>
                        </a:rPr>
                        <a:t>11 344 000</a:t>
                      </a:r>
                    </a:p>
                  </a:txBody>
                  <a:tcPr marL="0" marR="0" marT="0" marB="0">
                    <a:lnL>
                      <a:noFill/>
                    </a:lnL>
                    <a:lnR>
                      <a:noFill/>
                    </a:lnR>
                    <a:lnT>
                      <a:noFill/>
                    </a:lnT>
                    <a:lnB>
                      <a:noFill/>
                    </a:lnB>
                    <a:noFill/>
                  </a:tcPr>
                </a:tc>
                <a:extLst>
                  <a:ext uri="{0D108BD9-81ED-4DB2-BD59-A6C34878D82A}">
                    <a16:rowId xmlns:a16="http://schemas.microsoft.com/office/drawing/2014/main" val="4104106099"/>
                  </a:ext>
                </a:extLst>
              </a:tr>
              <a:tr h="184150">
                <a:tc>
                  <a:txBody>
                    <a:bodyPr/>
                    <a:lstStyle/>
                    <a:p>
                      <a:pPr algn="l" rtl="0" fontAlgn="b"/>
                      <a:r>
                        <a:rPr lang="fr-CH" sz="1100" b="1" i="0" u="none" strike="noStrike">
                          <a:solidFill>
                            <a:srgbClr val="FFC832"/>
                          </a:solidFill>
                          <a:effectLst/>
                          <a:latin typeface="Aptos Narrow" panose="020B0004020202020204" pitchFamily="34" charset="0"/>
                        </a:rPr>
                        <a:t>Supplied </a:t>
                      </a:r>
                    </a:p>
                  </a:txBody>
                  <a:tcPr marL="0" marR="0" marT="0" marB="0" anchor="b">
                    <a:lnL>
                      <a:noFill/>
                    </a:lnL>
                    <a:lnR>
                      <a:noFill/>
                    </a:lnR>
                    <a:lnT>
                      <a:noFill/>
                    </a:lnT>
                    <a:lnB>
                      <a:noFill/>
                    </a:lnB>
                    <a:noFill/>
                  </a:tcPr>
                </a:tc>
                <a:tc>
                  <a:txBody>
                    <a:bodyPr/>
                    <a:lstStyle/>
                    <a:p>
                      <a:pPr algn="l" rtl="0" fontAlgn="b"/>
                      <a:r>
                        <a:rPr lang="fr-CH" sz="1100" b="1" i="0" u="none" strike="noStrike">
                          <a:solidFill>
                            <a:srgbClr val="FFC832"/>
                          </a:solidFill>
                          <a:effectLst/>
                          <a:latin typeface="Aptos Narrow" panose="020B0004020202020204" pitchFamily="34" charset="0"/>
                        </a:rPr>
                        <a:t>88 641 000</a:t>
                      </a:r>
                    </a:p>
                  </a:txBody>
                  <a:tcPr marL="0" marR="0" marT="0" marB="0" anchor="b">
                    <a:lnL>
                      <a:noFill/>
                    </a:lnL>
                    <a:lnR>
                      <a:noFill/>
                    </a:lnR>
                    <a:lnT>
                      <a:noFill/>
                    </a:lnT>
                    <a:lnB>
                      <a:noFill/>
                    </a:lnB>
                    <a:noFill/>
                  </a:tcPr>
                </a:tc>
                <a:extLst>
                  <a:ext uri="{0D108BD9-81ED-4DB2-BD59-A6C34878D82A}">
                    <a16:rowId xmlns:a16="http://schemas.microsoft.com/office/drawing/2014/main" val="488877977"/>
                  </a:ext>
                </a:extLst>
              </a:tr>
            </a:tbl>
          </a:graphicData>
        </a:graphic>
      </p:graphicFrame>
    </p:spTree>
    <p:extLst>
      <p:ext uri="{BB962C8B-B14F-4D97-AF65-F5344CB8AC3E}">
        <p14:creationId xmlns:p14="http://schemas.microsoft.com/office/powerpoint/2010/main" val="14312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19.xml><?xml version="1.0" encoding="utf-8"?>
<p:tagLst xmlns:a="http://schemas.openxmlformats.org/drawingml/2006/main" xmlns:r="http://schemas.openxmlformats.org/officeDocument/2006/relationships" xmlns:p="http://schemas.openxmlformats.org/presentationml/2006/main">
  <p:tag name="MIO_EK" val="2529"/>
  <p:tag name="MIO_HDS" val="True"/>
  <p:tag name="MIO_SKIPVERSION" val="01.01.0001 00:00:00"/>
  <p:tag name="MIO_EKGUID" val="d36cf619-eec6-4da8-a606-f6b3bf5f1d2f"/>
  <p:tag name="MIO_UPDATE" val="True"/>
  <p:tag name="MIO_VERSION" val="09.11.2020 13:51:15"/>
  <p:tag name="MIO_DBID" val="218709A9-2117-4AF1-A1EA-309C9A305E58"/>
  <p:tag name="MIO_LASTDOWNLOADED" val="16.05.2022 14:32:19.008"/>
  <p:tag name="MIO_OBJECTNAME" val="Technical"/>
  <p:tag name="MIO_CDID" val="3c839a46-fc63-48ff-b751-7f689dbcff75"/>
  <p:tag name="MIO_FALLBACK_LAYOUT" val="9"/>
  <p:tag name="MIO_SHOW_DATE" val="False"/>
  <p:tag name="MIO_SHOW_FOOTER" val="True"/>
  <p:tag name="MIO_SHOW_PAGENUMBER" val="True"/>
  <p:tag name="MIO_AVOID_BLANK_LAYOUT" val="True"/>
  <p:tag name="MIO_CD_LAYOUT_VALID_AREA" val="False"/>
  <p:tag name="MIO_NUMBER_OF_VALID_LAYOUTS" val="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17.02.2017 15:53:25"/>
  <p:tag name="MIO_DBID" val="218709A9-2117-4AF1-A1EA-309C9A305E58"/>
  <p:tag name="MIO_LASTDOWNLOADED" val="17.02.2017 15:53:25"/>
  <p:tag name="MIO_OBJECTNAME" val="Merck EN"/>
  <p:tag name="MIO_LASTEDITORNAME" val="Michaela Kapalla"/>
  <p:tag name="MIO_CDID" val="102a9723-2449-4cb9-a00f-91adf1e6ccc0"/>
  <p:tag name="MIO_PRESI_FIRST_SLIDENUMBER" val="1"/>
</p:tagLst>
</file>

<file path=ppt/tags/tag41.xml><?xml version="1.0" encoding="utf-8"?>
<p:tagLst xmlns:a="http://schemas.openxmlformats.org/drawingml/2006/main" xmlns:r="http://schemas.openxmlformats.org/officeDocument/2006/relationships" xmlns:p="http://schemas.openxmlformats.org/presentationml/2006/main">
  <p:tag name="MIO_EK" val="2529"/>
  <p:tag name="MIO_HDS" val="True"/>
  <p:tag name="MIO_SKIPVERSION" val="01.01.0001 00:00:00"/>
  <p:tag name="MIO_EKGUID" val="11c5800b-041d-42f5-bc40-684993a45881"/>
  <p:tag name="MIO_UPDATE" val="True"/>
  <p:tag name="MIO_DBID" val="218709A9-2117-4AF1-A1EA-309C9A305E58"/>
  <p:tag name="MIO_OBJECTNAME" val="Functional"/>
  <p:tag name="MIO_FALLBACK_LAYOUT" val="9"/>
  <p:tag name="MIO_SHOW_DATE" val="False"/>
  <p:tag name="MIO_SHOW_FOOTER" val="True"/>
  <p:tag name="MIO_SHOW_PAGENUMBER" val="True"/>
  <p:tag name="MIO_AVOID_BLANK_LAYOUT" val="True"/>
  <p:tag name="MIO_CD_LAYOUT_VALID_AREA" val="False"/>
  <p:tag name="MIO_NUMBER_OF_VALID_LAYOUTS" val="13"/>
  <p:tag name="MIO_VERSION" val="16.05.2022 14:54:09"/>
  <p:tag name="MIO_LASTDOWNLOADED" val="19.02.2025 20:13:21.261"/>
  <p:tag name="MIO_CDID" val="bc9a3d51-52bf-4c5a-8468-59945f9d8264"/>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17.02.2017 15:53:25"/>
  <p:tag name="MIO_DBID" val="218709A9-2117-4AF1-A1EA-309C9A305E58"/>
  <p:tag name="MIO_LASTDOWNLOADED" val="17.02.2017 15:53:25"/>
  <p:tag name="MIO_OBJECTNAME" val="Merck EN"/>
  <p:tag name="MIO_LASTEDITORNAME" val="Michaela Kapalla"/>
  <p:tag name="MIO_CDID" val="102a9723-2449-4cb9-a00f-91adf1e6ccc0"/>
  <p:tag name="MIO_PRESI_FIRST_SLIDENUMBER" val="1"/>
</p:tagLst>
</file>

<file path=ppt/tags/tag50.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51.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17.02.2017 15:53:25"/>
  <p:tag name="MIO_DBID" val="218709A9-2117-4AF1-A1EA-309C9A305E58"/>
  <p:tag name="MIO_LASTDOWNLOADED" val="17.02.2017 15:53:25"/>
  <p:tag name="MIO_OBJECTNAME" val="Merck EN"/>
  <p:tag name="MIO_LASTEDITORNAME" val="Michaela Kapalla"/>
  <p:tag name="MIO_CDID" val="102a9723-2449-4cb9-a00f-91adf1e6ccc0"/>
  <p:tag name="MIO_PRESI_FIRST_SLIDENUMBER" val="1"/>
</p:tagLst>
</file>

<file path=ppt/tags/tag52.xml><?xml version="1.0" encoding="utf-8"?>
<p:tagLst xmlns:a="http://schemas.openxmlformats.org/drawingml/2006/main" xmlns:r="http://schemas.openxmlformats.org/officeDocument/2006/relationships" xmlns:p="http://schemas.openxmlformats.org/presentationml/2006/main">
  <p:tag name="MIO_EK" val="2529"/>
  <p:tag name="MIO_HDS" val="True"/>
  <p:tag name="MIO_EKGUID" val="d36cf619-eec6-4da8-a606-f6b3bf5f1d2f"/>
  <p:tag name="MIO_UPDATE" val="True"/>
  <p:tag name="MIO_DBID" val="218709A9-2117-4AF1-A1EA-309C9A305E58"/>
  <p:tag name="MIO_OBJECTNAME" val="Technical"/>
  <p:tag name="MIO_FALLBACK_LAYOUT" val="9"/>
  <p:tag name="MIO_SHOW_DATE" val="False"/>
  <p:tag name="MIO_SHOW_FOOTER" val="True"/>
  <p:tag name="MIO_SHOW_PAGENUMBER" val="True"/>
  <p:tag name="MIO_AVOID_BLANK_LAYOUT" val="True"/>
  <p:tag name="MIO_CD_LAYOUT_VALID_AREA" val="False"/>
  <p:tag name="MIO_NUMBER_OF_VALID_LAYOUTS" val="13"/>
  <p:tag name="MIO_VERSION" val="16.05.2022 14:54:31"/>
  <p:tag name="MIO_SKIPVERSION" val="01.01.0001 00:00:00"/>
  <p:tag name="MIO_LASTDOWNLOADED" val="15.03.2023 09:31:39.988"/>
  <p:tag name="MIO_CDID" val="3c839a46-fc63-48ff-b751-7f689dbcff75"/>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8.xml><?xml version="1.0" encoding="utf-8"?>
<p:tagLst xmlns:a="http://schemas.openxmlformats.org/drawingml/2006/main" xmlns:r="http://schemas.openxmlformats.org/officeDocument/2006/relationships" xmlns:p="http://schemas.openxmlformats.org/presentationml/2006/main">
  <p:tag name="MIO_EKGUID" val="b080eec2-9679-46ee-8c20-4a4cfde0f564"/>
  <p:tag name="MIO_UPDATE" val="True"/>
  <p:tag name="MIO_DBID" val="218709A9-2117-4AF1-A1EA-309C9A305E58"/>
  <p:tag name="MIO_OBJECTNAME" val="Color slide, Picture, Content (11)"/>
  <p:tag name="MIO_GUID" val="e3aae4cd-4f1c-4468-8ff2-6f5e7e939947"/>
  <p:tag name="MIO_LASTEDITORNAME" val="Jan Bellwinkel"/>
  <p:tag name="MIO_HYPERLINK_INDEX_TARGET_GUID_DICTIONARY" val="1$c3c3f222-5aa5-4cad-bbad-d8233b8e3053,,e6f4ab45-5793-49a8-8420-587dcb3a12cc"/>
  <p:tag name="MIO_VERSION" val="02.02.2022 10:45:24"/>
  <p:tag name="MIO_LASTDOWNLOADED" val="17.02.2023 12:20:52.312"/>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MIO_EK" val="2529"/>
  <p:tag name="MIO_HDS" val="True"/>
  <p:tag name="MIO_SKIPVERSION" val="01.01.0001 00:00:00"/>
  <p:tag name="MIO_EKGUID" val="26438dda-901f-4551-b626-4986675cfb05"/>
  <p:tag name="MIO_UPDATE" val="True"/>
  <p:tag name="MIO_DBID" val="218709A9-2117-4AF1-A1EA-309C9A305E58"/>
  <p:tag name="MIO_OBJECTNAME" val="Synthetic"/>
  <p:tag name="MIO_FALLBACK_LAYOUT" val="9"/>
  <p:tag name="MIO_SHOW_DATE" val="False"/>
  <p:tag name="MIO_SHOW_FOOTER" val="True"/>
  <p:tag name="MIO_SHOW_PAGENUMBER" val="True"/>
  <p:tag name="MIO_AVOID_BLANK_LAYOUT" val="True"/>
  <p:tag name="MIO_CD_LAYOUT_VALID_AREA" val="False"/>
  <p:tag name="MIO_NUMBER_OF_VALID_LAYOUTS" val="13"/>
  <p:tag name="MIO_VERSION" val="16.05.2022 14:54:26"/>
  <p:tag name="MIO_LASTDOWNLOADED" val="08.10.2024 09:30:37.627"/>
  <p:tag name="MIO_CDID" val="cd699bd5-8d2d-456d-9c4a-b44014b1b6df"/>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Vibrant Magenta">
      <a:srgbClr val="EB3C96"/>
    </a:custClr>
    <a:custClr name="Sensitive Pink">
      <a:srgbClr val="E1C3CD"/>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Blue">
      <a:srgbClr val="0F69AF"/>
    </a:custClr>
    <a:custClr name="Vibrant Cyan">
      <a:srgbClr val="2DBECD"/>
    </a:custClr>
    <a:custClr name="Sensitive Blue">
      <a:srgbClr val="96D7D2"/>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Green">
      <a:srgbClr val="149B5F"/>
    </a:custClr>
    <a:custClr name="Vibrant Green">
      <a:srgbClr val="A5CD50"/>
    </a:custClr>
    <a:custClr name="Sensitive Green">
      <a:srgbClr val="B4DC9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Red">
      <a:srgbClr val="E61E50"/>
    </a:custClr>
    <a:custClr name="Vibrant Yellow">
      <a:srgbClr val="FFC832"/>
    </a:custClr>
    <a:custClr name="Sensitive Yellow">
      <a:srgbClr val="FFDCB9"/>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äsentation1" id="{81125E5F-C4B9-4301-A0B8-B04DE7FDD28E}" vid="{B2326518-78A2-4856-9F05-D8C30F688501}"/>
    </a:ext>
  </a:extLst>
</a:theme>
</file>

<file path=ppt/theme/theme2.xml><?xml version="1.0" encoding="utf-8"?>
<a:theme xmlns:a="http://schemas.openxmlformats.org/drawingml/2006/main" name="1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Vibrant Magenta">
      <a:srgbClr val="EB3C96"/>
    </a:custClr>
    <a:custClr name="Sensitive Pink">
      <a:srgbClr val="E1C3CD"/>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Blue">
      <a:srgbClr val="0F69AF"/>
    </a:custClr>
    <a:custClr name="Vibrant Cyan">
      <a:srgbClr val="2DBECD"/>
    </a:custClr>
    <a:custClr name="Sensitive Blue">
      <a:srgbClr val="96D7D2"/>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Green">
      <a:srgbClr val="149B5F"/>
    </a:custClr>
    <a:custClr name="Vibrant Green">
      <a:srgbClr val="A5CD50"/>
    </a:custClr>
    <a:custClr name="Sensitive Green">
      <a:srgbClr val="B4DC9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Red">
      <a:srgbClr val="E61E50"/>
    </a:custClr>
    <a:custClr name="Vibrant Yellow">
      <a:srgbClr val="FFC832"/>
    </a:custClr>
    <a:custClr name="Sensitive Yellow">
      <a:srgbClr val="FFDCB9"/>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Theme" id="{3D5FF9EB-D6C2-5B4F-B1C0-B2C806DD86D7}" vid="{969A969B-338C-2F4B-8622-D0909371F7FC}"/>
    </a:ext>
  </a:extLst>
</a:theme>
</file>

<file path=ppt/theme/theme3.xml><?xml version="1.0" encoding="utf-8"?>
<a:theme xmlns:a="http://schemas.openxmlformats.org/drawingml/2006/main" name="3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Vibrant Magenta">
      <a:srgbClr val="EB3C96"/>
    </a:custClr>
    <a:custClr name="Sensitive Pink">
      <a:srgbClr val="E1C3CD"/>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Blue">
      <a:srgbClr val="0F69AF"/>
    </a:custClr>
    <a:custClr name="Vibrant Cyan">
      <a:srgbClr val="2DBECD"/>
    </a:custClr>
    <a:custClr name="Sensitive Blue">
      <a:srgbClr val="96D7D2"/>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Green">
      <a:srgbClr val="149B5F"/>
    </a:custClr>
    <a:custClr name="Vibrant Green">
      <a:srgbClr val="A5CD50"/>
    </a:custClr>
    <a:custClr name="Sensitive Green">
      <a:srgbClr val="B4DC9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Red">
      <a:srgbClr val="E61E50"/>
    </a:custClr>
    <a:custClr name="Vibrant Yellow">
      <a:srgbClr val="FFC832"/>
    </a:custClr>
    <a:custClr name="Sensitive Yellow">
      <a:srgbClr val="FFDCB9"/>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äsentation1" id="{078B198A-0470-4BAE-9192-B989B7CF302F}" vid="{1FB81512-33F2-4B76-AEBB-966D0C22B168}"/>
    </a:ext>
  </a:extLst>
</a:theme>
</file>

<file path=ppt/theme/theme4.xml><?xml version="1.0" encoding="utf-8"?>
<a:theme xmlns:a="http://schemas.openxmlformats.org/drawingml/2006/main" name="4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Vibrant Magenta">
      <a:srgbClr val="EB3C96"/>
    </a:custClr>
    <a:custClr name="Sensitive Pink">
      <a:srgbClr val="E1C3CD"/>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Blue">
      <a:srgbClr val="0F69AF"/>
    </a:custClr>
    <a:custClr name="Vibrant Cyan">
      <a:srgbClr val="2DBECD"/>
    </a:custClr>
    <a:custClr name="Sensitive Blue">
      <a:srgbClr val="96D7D2"/>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Green">
      <a:srgbClr val="149B5F"/>
    </a:custClr>
    <a:custClr name="Vibrant Green">
      <a:srgbClr val="A5CD50"/>
    </a:custClr>
    <a:custClr name="Sensitive Green">
      <a:srgbClr val="B4DC9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ich Red">
      <a:srgbClr val="E61E50"/>
    </a:custClr>
    <a:custClr name="Vibrant Yellow">
      <a:srgbClr val="FFC832"/>
    </a:custClr>
    <a:custClr name="Sensitive Yellow">
      <a:srgbClr val="FFDCB9"/>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äsentation1" id="{DD236706-7231-40BA-A5D4-1E53CA029B19}" vid="{17F06EC3-247E-479F-A7D1-EF72BD43D3DA}"/>
    </a:ext>
  </a:extLst>
</a:theme>
</file>

<file path=ppt/theme/theme5.xml><?xml version="1.0" encoding="utf-8"?>
<a:theme xmlns:a="http://schemas.openxmlformats.org/drawingml/2006/main" name="Office Theme">
  <a:themeElements>
    <a:clrScheme name="Custom 1">
      <a:dk1>
        <a:srgbClr val="000000"/>
      </a:dk1>
      <a:lt1>
        <a:srgbClr val="FFFFFF"/>
      </a:lt1>
      <a:dk2>
        <a:srgbClr val="EB1E4F"/>
      </a:dk2>
      <a:lt2>
        <a:srgbClr val="28BECD"/>
      </a:lt2>
      <a:accent1>
        <a:srgbClr val="52328F"/>
      </a:accent1>
      <a:accent2>
        <a:srgbClr val="0068B0"/>
      </a:accent2>
      <a:accent3>
        <a:srgbClr val="A6CD4D"/>
      </a:accent3>
      <a:accent4>
        <a:srgbClr val="FFCA30"/>
      </a:accent4>
      <a:accent5>
        <a:srgbClr val="EB4296"/>
      </a:accent5>
      <a:accent6>
        <a:srgbClr val="00995C"/>
      </a:accent6>
      <a:hlink>
        <a:srgbClr val="52328F"/>
      </a:hlink>
      <a:folHlink>
        <a:srgbClr val="52328F"/>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Organic_new (1)</Template>
  <TotalTime>0</TotalTime>
  <Words>1522</Words>
  <Application>Microsoft Office PowerPoint</Application>
  <PresentationFormat>Breitbild</PresentationFormat>
  <Paragraphs>231</Paragraphs>
  <Slides>16</Slides>
  <Notes>4</Notes>
  <HiddenSlides>1</HiddenSlides>
  <MMClips>0</MMClips>
  <ScaleCrop>false</ScaleCrop>
  <HeadingPairs>
    <vt:vector size="8" baseType="variant">
      <vt:variant>
        <vt:lpstr>Verwendete Schriftarten</vt:lpstr>
      </vt:variant>
      <vt:variant>
        <vt:i4>8</vt:i4>
      </vt:variant>
      <vt:variant>
        <vt:lpstr>Design</vt:lpstr>
      </vt:variant>
      <vt:variant>
        <vt:i4>4</vt:i4>
      </vt:variant>
      <vt:variant>
        <vt:lpstr>Eingebettete OLE-Server</vt:lpstr>
      </vt:variant>
      <vt:variant>
        <vt:i4>2</vt:i4>
      </vt:variant>
      <vt:variant>
        <vt:lpstr>Folientitel</vt:lpstr>
      </vt:variant>
      <vt:variant>
        <vt:i4>16</vt:i4>
      </vt:variant>
    </vt:vector>
  </HeadingPairs>
  <TitlesOfParts>
    <vt:vector size="30" baseType="lpstr">
      <vt:lpstr>Aptos Narrow</vt:lpstr>
      <vt:lpstr>Arial</vt:lpstr>
      <vt:lpstr>Calibri</vt:lpstr>
      <vt:lpstr>Merck</vt:lpstr>
      <vt:lpstr>Merck Web</vt:lpstr>
      <vt:lpstr>Symbol</vt:lpstr>
      <vt:lpstr>Verdana</vt:lpstr>
      <vt:lpstr>Wingdings</vt:lpstr>
      <vt:lpstr>2_Merck</vt:lpstr>
      <vt:lpstr>1_Merck</vt:lpstr>
      <vt:lpstr>3_Merck</vt:lpstr>
      <vt:lpstr>4_Merck</vt:lpstr>
      <vt:lpstr>think-cell Slide</vt:lpstr>
      <vt:lpstr>think-cell Folie</vt:lpstr>
      <vt:lpstr>The Future of Combatting Neglected Tropical Diseases  Innovative Financing and Shared Global Responsibility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Interim PZQ Risk Assessment for 2026  </vt:lpstr>
      <vt:lpstr>Integration for Neglected tropical diseases</vt:lpstr>
      <vt:lpstr>Integration for Neglected tropical diseases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Bellwinkel</dc:creator>
  <cp:lastModifiedBy>Annette Hornung</cp:lastModifiedBy>
  <cp:revision>10</cp:revision>
  <cp:lastPrinted>2025-10-11T21:00:44Z</cp:lastPrinted>
  <dcterms:created xsi:type="dcterms:W3CDTF">2020-05-26T08:10:00Z</dcterms:created>
  <dcterms:modified xsi:type="dcterms:W3CDTF">2025-10-20T10:25:31Z</dcterms:modified>
</cp:coreProperties>
</file>