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6" r:id="rId2"/>
  </p:sldMasterIdLst>
  <p:notesMasterIdLst>
    <p:notesMasterId r:id="rId11"/>
  </p:notesMasterIdLst>
  <p:sldIdLst>
    <p:sldId id="258" r:id="rId3"/>
    <p:sldId id="262" r:id="rId4"/>
    <p:sldId id="289" r:id="rId5"/>
    <p:sldId id="265" r:id="rId6"/>
    <p:sldId id="290" r:id="rId7"/>
    <p:sldId id="291" r:id="rId8"/>
    <p:sldId id="287" r:id="rId9"/>
    <p:sldId id="288" r:id="rId10"/>
  </p:sldIdLst>
  <p:sldSz cx="9144000" cy="5143500" type="screen16x9"/>
  <p:notesSz cx="6858000" cy="9144000"/>
  <p:embeddedFontLst>
    <p:embeddedFont>
      <p:font typeface="Montserrat" panose="00000500000000000000" pitchFamily="2" charset="0"/>
      <p:regular r:id="rId12"/>
      <p:bold r:id="rId13"/>
      <p:italic r:id="rId14"/>
      <p:boldItalic r:id="rId15"/>
    </p:embeddedFont>
    <p:embeddedFont>
      <p:font typeface="Roboto Slab Medium" panose="020F0502020204030204" pitchFamily="2" charset="0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2" roundtripDataSignature="AMtx7mhPFf9J1+qtmJF2pckebESZ6lXOy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8BB69D1-440F-4539-96DA-8A87EE24C621}">
  <a:tblStyle styleId="{38BB69D1-440F-4539-96DA-8A87EE24C621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40" autoAdjust="0"/>
    <p:restoredTop sz="94660"/>
  </p:normalViewPr>
  <p:slideViewPr>
    <p:cSldViewPr snapToGrid="0">
      <p:cViewPr varScale="1">
        <p:scale>
          <a:sx n="152" d="100"/>
          <a:sy n="152" d="100"/>
        </p:scale>
        <p:origin x="150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font" Target="fonts/font2.fntdata"/><Relationship Id="rId3" Type="http://schemas.openxmlformats.org/officeDocument/2006/relationships/slide" Target="slides/slide1.xml"/><Relationship Id="rId63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5.fntdata"/><Relationship Id="rId62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66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font" Target="fonts/font4.fntdata"/><Relationship Id="rId10" Type="http://schemas.openxmlformats.org/officeDocument/2006/relationships/slide" Target="slides/slide8.xml"/><Relationship Id="rId65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font" Target="fonts/font3.fntdata"/><Relationship Id="rId6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3:notes"/>
          <p:cNvSpPr txBox="1">
            <a:spLocks noGrp="1"/>
          </p:cNvSpPr>
          <p:nvPr>
            <p:ph type="body" idx="1"/>
          </p:nvPr>
        </p:nvSpPr>
        <p:spPr>
          <a:xfrm>
            <a:off x="685797" y="4343387"/>
            <a:ext cx="5486398" cy="4114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425" tIns="45425" rIns="45425" bIns="45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06" name="Google Shape;60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7:notes"/>
          <p:cNvSpPr txBox="1">
            <a:spLocks noGrp="1"/>
          </p:cNvSpPr>
          <p:nvPr>
            <p:ph type="body" idx="1"/>
          </p:nvPr>
        </p:nvSpPr>
        <p:spPr>
          <a:xfrm>
            <a:off x="685797" y="4343387"/>
            <a:ext cx="5486398" cy="4114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425" tIns="45425" rIns="45425" bIns="45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11" name="Google Shape;81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7:notes"/>
          <p:cNvSpPr txBox="1">
            <a:spLocks noGrp="1"/>
          </p:cNvSpPr>
          <p:nvPr>
            <p:ph type="body" idx="1"/>
          </p:nvPr>
        </p:nvSpPr>
        <p:spPr>
          <a:xfrm>
            <a:off x="685797" y="4343387"/>
            <a:ext cx="5486398" cy="4114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425" tIns="45425" rIns="45425" bIns="45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11" name="Google Shape;81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77579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0:notes"/>
          <p:cNvSpPr txBox="1">
            <a:spLocks noGrp="1"/>
          </p:cNvSpPr>
          <p:nvPr>
            <p:ph type="body" idx="1"/>
          </p:nvPr>
        </p:nvSpPr>
        <p:spPr>
          <a:xfrm>
            <a:off x="685797" y="4343387"/>
            <a:ext cx="5486398" cy="4114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425" tIns="45425" rIns="45425" bIns="45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55" name="Google Shape;85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p10:notes"/>
          <p:cNvSpPr txBox="1">
            <a:spLocks noGrp="1"/>
          </p:cNvSpPr>
          <p:nvPr>
            <p:ph type="body" idx="1"/>
          </p:nvPr>
        </p:nvSpPr>
        <p:spPr>
          <a:xfrm>
            <a:off x="685797" y="4343387"/>
            <a:ext cx="5486398" cy="4114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425" tIns="45425" rIns="45425" bIns="45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55" name="Google Shape;85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61148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p7:notes"/>
          <p:cNvSpPr txBox="1">
            <a:spLocks noGrp="1"/>
          </p:cNvSpPr>
          <p:nvPr>
            <p:ph type="body" idx="1"/>
          </p:nvPr>
        </p:nvSpPr>
        <p:spPr>
          <a:xfrm>
            <a:off x="685797" y="4343387"/>
            <a:ext cx="5486398" cy="4114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425" tIns="45425" rIns="45425" bIns="45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11" name="Google Shape;81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196075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" name="Google Shape;1259;p32:notes"/>
          <p:cNvSpPr txBox="1">
            <a:spLocks noGrp="1"/>
          </p:cNvSpPr>
          <p:nvPr>
            <p:ph type="body" idx="1"/>
          </p:nvPr>
        </p:nvSpPr>
        <p:spPr>
          <a:xfrm>
            <a:off x="685797" y="4343387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425" tIns="45425" rIns="45425" bIns="45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60" name="Google Shape;1260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1" name="Google Shape;1291;g36873e25c74_1_0:notes"/>
          <p:cNvSpPr txBox="1">
            <a:spLocks noGrp="1"/>
          </p:cNvSpPr>
          <p:nvPr>
            <p:ph type="body" idx="1"/>
          </p:nvPr>
        </p:nvSpPr>
        <p:spPr>
          <a:xfrm>
            <a:off x="685797" y="4343387"/>
            <a:ext cx="5486400" cy="4114800"/>
          </a:xfrm>
          <a:prstGeom prst="rect">
            <a:avLst/>
          </a:prstGeom>
        </p:spPr>
        <p:txBody>
          <a:bodyPr spcFirstLastPara="1" wrap="square" lIns="45425" tIns="45425" rIns="45425" bIns="45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2" name="Google Shape;1292;g36873e25c74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2"/>
          <p:cNvSpPr txBox="1">
            <a:spLocks noGrp="1"/>
          </p:cNvSpPr>
          <p:nvPr>
            <p:ph type="title"/>
          </p:nvPr>
        </p:nvSpPr>
        <p:spPr>
          <a:xfrm>
            <a:off x="356173" y="289478"/>
            <a:ext cx="8431653" cy="423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1700" b="1" i="0">
                <a:solidFill>
                  <a:srgbClr val="626466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42"/>
          <p:cNvSpPr txBox="1">
            <a:spLocks noGrp="1"/>
          </p:cNvSpPr>
          <p:nvPr>
            <p:ph type="body" idx="1"/>
          </p:nvPr>
        </p:nvSpPr>
        <p:spPr>
          <a:xfrm>
            <a:off x="4099387" y="2113350"/>
            <a:ext cx="4640450" cy="1767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1600" b="0" i="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2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2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2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8"/>
          <p:cNvSpPr txBox="1"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1700" b="1" i="0">
                <a:solidFill>
                  <a:srgbClr val="626466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58"/>
          <p:cNvSpPr txBox="1">
            <a:spLocks noGrp="1"/>
          </p:cNvSpPr>
          <p:nvPr>
            <p:ph type="subTitle" idx="1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1600" b="0" i="0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8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8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8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3"/>
          <p:cNvSpPr txBox="1">
            <a:spLocks noGrp="1"/>
          </p:cNvSpPr>
          <p:nvPr>
            <p:ph type="title"/>
          </p:nvPr>
        </p:nvSpPr>
        <p:spPr>
          <a:xfrm>
            <a:off x="356173" y="368173"/>
            <a:ext cx="2488394" cy="5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1700" b="1" i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53"/>
          <p:cNvSpPr txBox="1"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53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53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53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6"/>
          <p:cNvSpPr txBox="1"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1700" b="1" i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66"/>
          <p:cNvSpPr txBox="1">
            <a:spLocks noGrp="1"/>
          </p:cNvSpPr>
          <p:nvPr>
            <p:ph type="subTitle" idx="1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66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66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66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7"/>
          <p:cNvSpPr txBox="1">
            <a:spLocks noGrp="1"/>
          </p:cNvSpPr>
          <p:nvPr>
            <p:ph type="title"/>
          </p:nvPr>
        </p:nvSpPr>
        <p:spPr>
          <a:xfrm>
            <a:off x="356173" y="368173"/>
            <a:ext cx="2488394" cy="5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1700" b="1" i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67"/>
          <p:cNvSpPr txBox="1">
            <a:spLocks noGrp="1"/>
          </p:cNvSpPr>
          <p:nvPr>
            <p:ph type="body" idx="1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67"/>
          <p:cNvSpPr txBox="1">
            <a:spLocks noGrp="1"/>
          </p:cNvSpPr>
          <p:nvPr>
            <p:ph type="body" idx="2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67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67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67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8"/>
          <p:cNvSpPr txBox="1">
            <a:spLocks noGrp="1"/>
          </p:cNvSpPr>
          <p:nvPr>
            <p:ph type="title"/>
          </p:nvPr>
        </p:nvSpPr>
        <p:spPr>
          <a:xfrm>
            <a:off x="356173" y="368173"/>
            <a:ext cx="2488394" cy="5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 sz="1700" b="1" i="0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68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68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48" name="Google Shape;148;p68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1">
  <p:cSld name="OBJECT_1"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6873e25c74_1_66"/>
          <p:cNvSpPr txBox="1">
            <a:spLocks noGrp="1"/>
          </p:cNvSpPr>
          <p:nvPr>
            <p:ph type="title"/>
          </p:nvPr>
        </p:nvSpPr>
        <p:spPr>
          <a:xfrm>
            <a:off x="353888" y="289478"/>
            <a:ext cx="4533900" cy="59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600"/>
              <a:buNone/>
              <a:defRPr sz="2700" b="0" i="0">
                <a:solidFill>
                  <a:srgbClr val="058DA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g36873e25c74_1_66"/>
          <p:cNvSpPr txBox="1">
            <a:spLocks noGrp="1"/>
          </p:cNvSpPr>
          <p:nvPr>
            <p:ph type="body" idx="1"/>
          </p:nvPr>
        </p:nvSpPr>
        <p:spPr>
          <a:xfrm>
            <a:off x="560961" y="1120000"/>
            <a:ext cx="5587800" cy="26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 sz="1800" b="0" i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g36873e25c74_1_66"/>
          <p:cNvSpPr txBox="1">
            <a:spLocks noGrp="1"/>
          </p:cNvSpPr>
          <p:nvPr>
            <p:ph type="ftr" idx="11"/>
          </p:nvPr>
        </p:nvSpPr>
        <p:spPr>
          <a:xfrm>
            <a:off x="1486851" y="4705890"/>
            <a:ext cx="1202700" cy="14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"/>
              <a:buNone/>
              <a:defRPr sz="800" b="0" i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53" name="Google Shape;153;g36873e25c74_1_66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000" cy="2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6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600"/>
              <a:buNone/>
              <a:defRPr/>
            </a:lvl9pPr>
          </a:lstStyle>
          <a:p>
            <a:endParaRPr/>
          </a:p>
        </p:txBody>
      </p:sp>
      <p:sp>
        <p:nvSpPr>
          <p:cNvPr id="154" name="Google Shape;154;g36873e25c74_1_66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000" cy="12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9"/>
          <p:cNvSpPr txBox="1">
            <a:spLocks noGrp="1"/>
          </p:cNvSpPr>
          <p:nvPr>
            <p:ph type="title"/>
          </p:nvPr>
        </p:nvSpPr>
        <p:spPr>
          <a:xfrm>
            <a:off x="356173" y="289478"/>
            <a:ext cx="8431653" cy="423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1700" b="1" i="0" u="none" strike="noStrike" cap="none">
                <a:solidFill>
                  <a:srgbClr val="626466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39"/>
          <p:cNvSpPr txBox="1">
            <a:spLocks noGrp="1"/>
          </p:cNvSpPr>
          <p:nvPr>
            <p:ph type="body" idx="1"/>
          </p:nvPr>
        </p:nvSpPr>
        <p:spPr>
          <a:xfrm>
            <a:off x="4099387" y="2113350"/>
            <a:ext cx="4640450" cy="1767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1600" b="0" i="0" u="none" strike="noStrike" cap="none">
                <a:solidFill>
                  <a:srgbClr val="231F2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9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9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9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 sz="6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3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2"/>
          <p:cNvSpPr txBox="1">
            <a:spLocks noGrp="1"/>
          </p:cNvSpPr>
          <p:nvPr>
            <p:ph type="title"/>
          </p:nvPr>
        </p:nvSpPr>
        <p:spPr>
          <a:xfrm>
            <a:off x="356173" y="368173"/>
            <a:ext cx="2488394" cy="5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1700" b="1" i="0" u="none" strike="noStrike" cap="none">
                <a:solidFill>
                  <a:schemeClr val="lt1"/>
                </a:solidFill>
                <a:latin typeface="Avenir"/>
                <a:ea typeface="Avenir"/>
                <a:cs typeface="Avenir"/>
                <a:sym typeface="Avenir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52"/>
          <p:cNvSpPr txBox="1">
            <a:spLocks noGrp="1"/>
          </p:cNvSpPr>
          <p:nvPr>
            <p:ph type="body" idx="1"/>
          </p:nvPr>
        </p:nvSpPr>
        <p:spPr>
          <a:xfrm>
            <a:off x="457200" y="1183005"/>
            <a:ext cx="8229600" cy="3394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8" name="Google Shape;118;p52"/>
          <p:cNvSpPr txBox="1">
            <a:spLocks noGrp="1"/>
          </p:cNvSpPr>
          <p:nvPr>
            <p:ph type="ftr" idx="11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52"/>
          <p:cNvSpPr txBox="1">
            <a:spLocks noGrp="1"/>
          </p:cNvSpPr>
          <p:nvPr>
            <p:ph type="dt" idx="10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0" name="Google Shape;120;p52"/>
          <p:cNvSpPr txBox="1">
            <a:spLocks noGrp="1"/>
          </p:cNvSpPr>
          <p:nvPr>
            <p:ph type="sldNum" idx="12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  <a:defRPr sz="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 sz="600">
              <a:solidFill>
                <a:srgbClr val="000000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  <p:sldLayoutId id="2147483669" r:id="rId2"/>
    <p:sldLayoutId id="2147483670" r:id="rId3"/>
    <p:sldLayoutId id="2147483671" r:id="rId4"/>
    <p:sldLayoutId id="214748367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8" name="Google Shape;608;p3"/>
          <p:cNvGrpSpPr/>
          <p:nvPr/>
        </p:nvGrpSpPr>
        <p:grpSpPr>
          <a:xfrm>
            <a:off x="0" y="0"/>
            <a:ext cx="4152900" cy="5143139"/>
            <a:chOff x="0" y="0"/>
            <a:chExt cx="9130611" cy="11308556"/>
          </a:xfrm>
        </p:grpSpPr>
        <p:pic>
          <p:nvPicPr>
            <p:cNvPr id="609" name="Google Shape;609;p3"/>
            <p:cNvPicPr preferRelativeResize="0"/>
            <p:nvPr/>
          </p:nvPicPr>
          <p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53903" y="0"/>
              <a:ext cx="8376708" cy="1130855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10" name="Google Shape;610;p3"/>
            <p:cNvSpPr/>
            <p:nvPr/>
          </p:nvSpPr>
          <p:spPr>
            <a:xfrm>
              <a:off x="0" y="5245"/>
              <a:ext cx="754380" cy="11298555"/>
            </a:xfrm>
            <a:custGeom>
              <a:avLst/>
              <a:gdLst/>
              <a:ahLst/>
              <a:cxnLst/>
              <a:rect l="l" t="t" r="r" b="b"/>
              <a:pathLst>
                <a:path w="754380" h="11298555" extrusionOk="0">
                  <a:moveTo>
                    <a:pt x="753903" y="0"/>
                  </a:moveTo>
                  <a:lnTo>
                    <a:pt x="0" y="0"/>
                  </a:lnTo>
                  <a:lnTo>
                    <a:pt x="0" y="11298074"/>
                  </a:lnTo>
                  <a:lnTo>
                    <a:pt x="753903" y="11298074"/>
                  </a:lnTo>
                  <a:lnTo>
                    <a:pt x="753903" y="0"/>
                  </a:lnTo>
                  <a:close/>
                </a:path>
              </a:pathLst>
            </a:custGeom>
            <a:solidFill>
              <a:srgbClr val="EA1D2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1" name="Google Shape;611;p3"/>
          <p:cNvSpPr txBox="1">
            <a:spLocks noGrp="1"/>
          </p:cNvSpPr>
          <p:nvPr>
            <p:ph type="title"/>
          </p:nvPr>
        </p:nvSpPr>
        <p:spPr>
          <a:xfrm>
            <a:off x="4249271" y="290844"/>
            <a:ext cx="4794837" cy="2327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10325" rIns="0" bIns="0" anchor="t" anchorCtr="0">
            <a:spAutoFit/>
          </a:bodyPr>
          <a:lstStyle/>
          <a:p>
            <a:pPr marL="0" marR="0" lvl="0" indent="0" algn="l" rtl="0">
              <a:lnSpc>
                <a:spcPct val="10022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r>
              <a:rPr lang="en-US" sz="2400" dirty="0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Sustaining success and accelerating elimination of neglected tropical diseases:</a:t>
            </a:r>
            <a:br>
              <a:rPr lang="en-US" sz="2400" dirty="0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-US" sz="2400" dirty="0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br>
              <a:rPr lang="en-US" sz="2400" dirty="0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</a:br>
            <a:r>
              <a:rPr lang="en-US" sz="2400" dirty="0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What is the role of philanthropy?  </a:t>
            </a:r>
            <a:endParaRPr sz="2400" b="0" dirty="0"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612" name="Google Shape;612;p3"/>
          <p:cNvSpPr txBox="1"/>
          <p:nvPr/>
        </p:nvSpPr>
        <p:spPr>
          <a:xfrm>
            <a:off x="4480500" y="4394475"/>
            <a:ext cx="1781400" cy="28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0" i="0" u="none" strike="noStrike" cap="none" dirty="0">
                <a:solidFill>
                  <a:srgbClr val="626466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October 13, 2025</a:t>
            </a:r>
            <a:endParaRPr sz="1800" b="0" i="0" u="none" strike="noStrike" cap="none" dirty="0">
              <a:solidFill>
                <a:srgbClr val="000000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613" name="Google Shape;613;p3"/>
          <p:cNvSpPr/>
          <p:nvPr/>
        </p:nvSpPr>
        <p:spPr>
          <a:xfrm>
            <a:off x="7490890" y="4526146"/>
            <a:ext cx="1356195" cy="165481"/>
          </a:xfrm>
          <a:custGeom>
            <a:avLst/>
            <a:gdLst/>
            <a:ahLst/>
            <a:cxnLst/>
            <a:rect l="l" t="t" r="r" b="b"/>
            <a:pathLst>
              <a:path w="2981959" h="363854" extrusionOk="0">
                <a:moveTo>
                  <a:pt x="2806396" y="0"/>
                </a:moveTo>
                <a:lnTo>
                  <a:pt x="2759664" y="0"/>
                </a:lnTo>
                <a:lnTo>
                  <a:pt x="2759664" y="359695"/>
                </a:lnTo>
                <a:lnTo>
                  <a:pt x="2815128" y="359695"/>
                </a:lnTo>
                <a:lnTo>
                  <a:pt x="2867569" y="353257"/>
                </a:lnTo>
                <a:lnTo>
                  <a:pt x="2909611" y="334980"/>
                </a:lnTo>
                <a:lnTo>
                  <a:pt x="2915409" y="329811"/>
                </a:lnTo>
                <a:lnTo>
                  <a:pt x="2791517" y="329811"/>
                </a:lnTo>
                <a:lnTo>
                  <a:pt x="2791517" y="29894"/>
                </a:lnTo>
                <a:lnTo>
                  <a:pt x="2919380" y="29894"/>
                </a:lnTo>
                <a:lnTo>
                  <a:pt x="2904743" y="19412"/>
                </a:lnTo>
                <a:lnTo>
                  <a:pt x="2860734" y="4853"/>
                </a:lnTo>
                <a:lnTo>
                  <a:pt x="2806396" y="0"/>
                </a:lnTo>
                <a:close/>
              </a:path>
              <a:path w="2981959" h="363854" extrusionOk="0">
                <a:moveTo>
                  <a:pt x="2919380" y="29894"/>
                </a:moveTo>
                <a:lnTo>
                  <a:pt x="2818730" y="29894"/>
                </a:lnTo>
                <a:lnTo>
                  <a:pt x="2878273" y="40097"/>
                </a:lnTo>
                <a:lnTo>
                  <a:pt x="2916005" y="66502"/>
                </a:lnTo>
                <a:lnTo>
                  <a:pt x="2936853" y="102802"/>
                </a:lnTo>
                <a:lnTo>
                  <a:pt x="2945747" y="142690"/>
                </a:lnTo>
                <a:lnTo>
                  <a:pt x="2947617" y="179858"/>
                </a:lnTo>
                <a:lnTo>
                  <a:pt x="2942440" y="230080"/>
                </a:lnTo>
                <a:lnTo>
                  <a:pt x="2927156" y="271597"/>
                </a:lnTo>
                <a:lnTo>
                  <a:pt x="2902136" y="302998"/>
                </a:lnTo>
                <a:lnTo>
                  <a:pt x="2867748" y="322873"/>
                </a:lnTo>
                <a:lnTo>
                  <a:pt x="2824364" y="329811"/>
                </a:lnTo>
                <a:lnTo>
                  <a:pt x="2915409" y="329811"/>
                </a:lnTo>
                <a:lnTo>
                  <a:pt x="2941640" y="306426"/>
                </a:lnTo>
                <a:lnTo>
                  <a:pt x="2964041" y="269154"/>
                </a:lnTo>
                <a:lnTo>
                  <a:pt x="2977200" y="224724"/>
                </a:lnTo>
                <a:lnTo>
                  <a:pt x="2981500" y="174696"/>
                </a:lnTo>
                <a:lnTo>
                  <a:pt x="2976803" y="121319"/>
                </a:lnTo>
                <a:lnTo>
                  <a:pt x="2962578" y="77645"/>
                </a:lnTo>
                <a:lnTo>
                  <a:pt x="2938625" y="43676"/>
                </a:lnTo>
                <a:lnTo>
                  <a:pt x="2919380" y="29894"/>
                </a:lnTo>
                <a:close/>
              </a:path>
              <a:path w="2981959" h="363854" extrusionOk="0">
                <a:moveTo>
                  <a:pt x="2527043" y="0"/>
                </a:moveTo>
                <a:lnTo>
                  <a:pt x="2485976" y="0"/>
                </a:lnTo>
                <a:lnTo>
                  <a:pt x="2485976" y="359695"/>
                </a:lnTo>
                <a:lnTo>
                  <a:pt x="2515766" y="359695"/>
                </a:lnTo>
                <a:lnTo>
                  <a:pt x="2515766" y="42250"/>
                </a:lnTo>
                <a:lnTo>
                  <a:pt x="2546942" y="42250"/>
                </a:lnTo>
                <a:lnTo>
                  <a:pt x="2527043" y="0"/>
                </a:lnTo>
                <a:close/>
              </a:path>
              <a:path w="2981959" h="363854" extrusionOk="0">
                <a:moveTo>
                  <a:pt x="2546942" y="42250"/>
                </a:moveTo>
                <a:lnTo>
                  <a:pt x="2516782" y="42250"/>
                </a:lnTo>
                <a:lnTo>
                  <a:pt x="2667248" y="359695"/>
                </a:lnTo>
                <a:lnTo>
                  <a:pt x="2708315" y="359695"/>
                </a:lnTo>
                <a:lnTo>
                  <a:pt x="2708315" y="319498"/>
                </a:lnTo>
                <a:lnTo>
                  <a:pt x="2677520" y="319498"/>
                </a:lnTo>
                <a:lnTo>
                  <a:pt x="2546942" y="42250"/>
                </a:lnTo>
                <a:close/>
              </a:path>
              <a:path w="2981959" h="363854" extrusionOk="0">
                <a:moveTo>
                  <a:pt x="2708315" y="0"/>
                </a:moveTo>
                <a:lnTo>
                  <a:pt x="2678557" y="0"/>
                </a:lnTo>
                <a:lnTo>
                  <a:pt x="2678557" y="319498"/>
                </a:lnTo>
                <a:lnTo>
                  <a:pt x="2708315" y="319498"/>
                </a:lnTo>
                <a:lnTo>
                  <a:pt x="2708315" y="0"/>
                </a:lnTo>
                <a:close/>
              </a:path>
              <a:path w="2981959" h="363854" extrusionOk="0">
                <a:moveTo>
                  <a:pt x="2253879" y="0"/>
                </a:moveTo>
                <a:lnTo>
                  <a:pt x="2222047" y="0"/>
                </a:lnTo>
                <a:lnTo>
                  <a:pt x="2222047" y="227249"/>
                </a:lnTo>
                <a:lnTo>
                  <a:pt x="2226956" y="281126"/>
                </a:lnTo>
                <a:lnTo>
                  <a:pt x="2243713" y="323560"/>
                </a:lnTo>
                <a:lnTo>
                  <a:pt x="2276628" y="352921"/>
                </a:lnTo>
                <a:lnTo>
                  <a:pt x="2328327" y="363308"/>
                </a:lnTo>
                <a:lnTo>
                  <a:pt x="2380029" y="352051"/>
                </a:lnTo>
                <a:lnTo>
                  <a:pt x="2400244" y="333413"/>
                </a:lnTo>
                <a:lnTo>
                  <a:pt x="2328327" y="333413"/>
                </a:lnTo>
                <a:lnTo>
                  <a:pt x="2289620" y="324357"/>
                </a:lnTo>
                <a:lnTo>
                  <a:pt x="2267036" y="300374"/>
                </a:lnTo>
                <a:lnTo>
                  <a:pt x="2256486" y="266247"/>
                </a:lnTo>
                <a:lnTo>
                  <a:pt x="2253911" y="227249"/>
                </a:lnTo>
                <a:lnTo>
                  <a:pt x="2253879" y="0"/>
                </a:lnTo>
                <a:close/>
              </a:path>
              <a:path w="2981959" h="363854" extrusionOk="0">
                <a:moveTo>
                  <a:pt x="2434637" y="0"/>
                </a:moveTo>
                <a:lnTo>
                  <a:pt x="2402795" y="0"/>
                </a:lnTo>
                <a:lnTo>
                  <a:pt x="2402767" y="227249"/>
                </a:lnTo>
                <a:lnTo>
                  <a:pt x="2400622" y="263857"/>
                </a:lnTo>
                <a:lnTo>
                  <a:pt x="2390793" y="298250"/>
                </a:lnTo>
                <a:lnTo>
                  <a:pt x="2368349" y="323560"/>
                </a:lnTo>
                <a:lnTo>
                  <a:pt x="2328327" y="333413"/>
                </a:lnTo>
                <a:lnTo>
                  <a:pt x="2400244" y="333413"/>
                </a:lnTo>
                <a:lnTo>
                  <a:pt x="2412675" y="321952"/>
                </a:lnTo>
                <a:lnTo>
                  <a:pt x="2429724" y="278516"/>
                </a:lnTo>
                <a:lnTo>
                  <a:pt x="2434637" y="227249"/>
                </a:lnTo>
                <a:lnTo>
                  <a:pt x="2434637" y="0"/>
                </a:lnTo>
                <a:close/>
              </a:path>
              <a:path w="2981959" h="363854" extrusionOk="0">
                <a:moveTo>
                  <a:pt x="2179944" y="0"/>
                </a:moveTo>
                <a:lnTo>
                  <a:pt x="2033571" y="0"/>
                </a:lnTo>
                <a:lnTo>
                  <a:pt x="2033571" y="359695"/>
                </a:lnTo>
                <a:lnTo>
                  <a:pt x="2065434" y="359695"/>
                </a:lnTo>
                <a:lnTo>
                  <a:pt x="2065434" y="187585"/>
                </a:lnTo>
                <a:lnTo>
                  <a:pt x="2174279" y="187585"/>
                </a:lnTo>
                <a:lnTo>
                  <a:pt x="2174279" y="157691"/>
                </a:lnTo>
                <a:lnTo>
                  <a:pt x="2065434" y="157691"/>
                </a:lnTo>
                <a:lnTo>
                  <a:pt x="2065434" y="29894"/>
                </a:lnTo>
                <a:lnTo>
                  <a:pt x="2179944" y="29894"/>
                </a:lnTo>
                <a:lnTo>
                  <a:pt x="2179944" y="0"/>
                </a:lnTo>
                <a:close/>
              </a:path>
              <a:path w="2981959" h="363854" extrusionOk="0">
                <a:moveTo>
                  <a:pt x="645990" y="0"/>
                </a:moveTo>
                <a:lnTo>
                  <a:pt x="493984" y="0"/>
                </a:lnTo>
                <a:lnTo>
                  <a:pt x="493984" y="359695"/>
                </a:lnTo>
                <a:lnTo>
                  <a:pt x="651634" y="359695"/>
                </a:lnTo>
                <a:lnTo>
                  <a:pt x="651634" y="329811"/>
                </a:lnTo>
                <a:lnTo>
                  <a:pt x="525816" y="329811"/>
                </a:lnTo>
                <a:lnTo>
                  <a:pt x="525816" y="187585"/>
                </a:lnTo>
                <a:lnTo>
                  <a:pt x="640326" y="187585"/>
                </a:lnTo>
                <a:lnTo>
                  <a:pt x="640326" y="157691"/>
                </a:lnTo>
                <a:lnTo>
                  <a:pt x="525816" y="157691"/>
                </a:lnTo>
                <a:lnTo>
                  <a:pt x="525816" y="29894"/>
                </a:lnTo>
                <a:lnTo>
                  <a:pt x="645990" y="29894"/>
                </a:lnTo>
                <a:lnTo>
                  <a:pt x="645990" y="0"/>
                </a:lnTo>
                <a:close/>
              </a:path>
              <a:path w="2981959" h="363854" extrusionOk="0">
                <a:moveTo>
                  <a:pt x="260861" y="0"/>
                </a:moveTo>
                <a:lnTo>
                  <a:pt x="229019" y="0"/>
                </a:lnTo>
                <a:lnTo>
                  <a:pt x="229019" y="359695"/>
                </a:lnTo>
                <a:lnTo>
                  <a:pt x="260861" y="359695"/>
                </a:lnTo>
                <a:lnTo>
                  <a:pt x="260861" y="187585"/>
                </a:lnTo>
                <a:lnTo>
                  <a:pt x="432374" y="187585"/>
                </a:lnTo>
                <a:lnTo>
                  <a:pt x="432374" y="157691"/>
                </a:lnTo>
                <a:lnTo>
                  <a:pt x="260861" y="157691"/>
                </a:lnTo>
                <a:lnTo>
                  <a:pt x="260861" y="0"/>
                </a:lnTo>
                <a:close/>
              </a:path>
              <a:path w="2981959" h="363854" extrusionOk="0">
                <a:moveTo>
                  <a:pt x="432374" y="187585"/>
                </a:moveTo>
                <a:lnTo>
                  <a:pt x="400521" y="187585"/>
                </a:lnTo>
                <a:lnTo>
                  <a:pt x="400521" y="359695"/>
                </a:lnTo>
                <a:lnTo>
                  <a:pt x="432374" y="359695"/>
                </a:lnTo>
                <a:lnTo>
                  <a:pt x="432374" y="187585"/>
                </a:lnTo>
                <a:close/>
              </a:path>
              <a:path w="2981959" h="363854" extrusionOk="0">
                <a:moveTo>
                  <a:pt x="432374" y="0"/>
                </a:moveTo>
                <a:lnTo>
                  <a:pt x="400521" y="0"/>
                </a:lnTo>
                <a:lnTo>
                  <a:pt x="400521" y="157691"/>
                </a:lnTo>
                <a:lnTo>
                  <a:pt x="432374" y="157691"/>
                </a:lnTo>
                <a:lnTo>
                  <a:pt x="432374" y="0"/>
                </a:lnTo>
                <a:close/>
              </a:path>
              <a:path w="2981959" h="363854" extrusionOk="0">
                <a:moveTo>
                  <a:pt x="115022" y="29894"/>
                </a:moveTo>
                <a:lnTo>
                  <a:pt x="83180" y="29894"/>
                </a:lnTo>
                <a:lnTo>
                  <a:pt x="83180" y="359695"/>
                </a:lnTo>
                <a:lnTo>
                  <a:pt x="115022" y="359695"/>
                </a:lnTo>
                <a:lnTo>
                  <a:pt x="115022" y="29894"/>
                </a:lnTo>
                <a:close/>
              </a:path>
              <a:path w="2981959" h="363854" extrusionOk="0">
                <a:moveTo>
                  <a:pt x="198213" y="0"/>
                </a:moveTo>
                <a:lnTo>
                  <a:pt x="0" y="0"/>
                </a:lnTo>
                <a:lnTo>
                  <a:pt x="0" y="29894"/>
                </a:lnTo>
                <a:lnTo>
                  <a:pt x="198213" y="29894"/>
                </a:lnTo>
                <a:lnTo>
                  <a:pt x="198213" y="0"/>
                </a:lnTo>
                <a:close/>
              </a:path>
            </a:pathLst>
          </a:custGeom>
          <a:solidFill>
            <a:srgbClr val="231F20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4" name="Google Shape;614;p3"/>
          <p:cNvSpPr/>
          <p:nvPr/>
        </p:nvSpPr>
        <p:spPr>
          <a:xfrm>
            <a:off x="7824774" y="4326809"/>
            <a:ext cx="556225" cy="558247"/>
          </a:xfrm>
          <a:custGeom>
            <a:avLst/>
            <a:gdLst/>
            <a:ahLst/>
            <a:cxnLst/>
            <a:rect l="l" t="t" r="r" b="b"/>
            <a:pathLst>
              <a:path w="1223009" h="1227454" extrusionOk="0">
                <a:moveTo>
                  <a:pt x="611311" y="0"/>
                </a:moveTo>
                <a:lnTo>
                  <a:pt x="563535" y="1845"/>
                </a:lnTo>
                <a:lnTo>
                  <a:pt x="516765" y="7292"/>
                </a:lnTo>
                <a:lnTo>
                  <a:pt x="471138" y="16202"/>
                </a:lnTo>
                <a:lnTo>
                  <a:pt x="426788" y="28441"/>
                </a:lnTo>
                <a:lnTo>
                  <a:pt x="383851" y="43871"/>
                </a:lnTo>
                <a:lnTo>
                  <a:pt x="342465" y="62356"/>
                </a:lnTo>
                <a:lnTo>
                  <a:pt x="302763" y="83760"/>
                </a:lnTo>
                <a:lnTo>
                  <a:pt x="264883" y="107946"/>
                </a:lnTo>
                <a:lnTo>
                  <a:pt x="228960" y="134777"/>
                </a:lnTo>
                <a:lnTo>
                  <a:pt x="195130" y="164119"/>
                </a:lnTo>
                <a:lnTo>
                  <a:pt x="163529" y="195833"/>
                </a:lnTo>
                <a:lnTo>
                  <a:pt x="134293" y="229784"/>
                </a:lnTo>
                <a:lnTo>
                  <a:pt x="107557" y="265835"/>
                </a:lnTo>
                <a:lnTo>
                  <a:pt x="83458" y="303851"/>
                </a:lnTo>
                <a:lnTo>
                  <a:pt x="62131" y="343693"/>
                </a:lnTo>
                <a:lnTo>
                  <a:pt x="43713" y="385227"/>
                </a:lnTo>
                <a:lnTo>
                  <a:pt x="28338" y="428316"/>
                </a:lnTo>
                <a:lnTo>
                  <a:pt x="16144" y="472822"/>
                </a:lnTo>
                <a:lnTo>
                  <a:pt x="7265" y="518611"/>
                </a:lnTo>
                <a:lnTo>
                  <a:pt x="1839" y="565545"/>
                </a:lnTo>
                <a:lnTo>
                  <a:pt x="0" y="613489"/>
                </a:lnTo>
                <a:lnTo>
                  <a:pt x="1839" y="661428"/>
                </a:lnTo>
                <a:lnTo>
                  <a:pt x="7265" y="708358"/>
                </a:lnTo>
                <a:lnTo>
                  <a:pt x="16144" y="754143"/>
                </a:lnTo>
                <a:lnTo>
                  <a:pt x="28338" y="798647"/>
                </a:lnTo>
                <a:lnTo>
                  <a:pt x="43713" y="841733"/>
                </a:lnTo>
                <a:lnTo>
                  <a:pt x="62131" y="883264"/>
                </a:lnTo>
                <a:lnTo>
                  <a:pt x="83458" y="923105"/>
                </a:lnTo>
                <a:lnTo>
                  <a:pt x="107557" y="961118"/>
                </a:lnTo>
                <a:lnTo>
                  <a:pt x="134293" y="997168"/>
                </a:lnTo>
                <a:lnTo>
                  <a:pt x="163529" y="1031117"/>
                </a:lnTo>
                <a:lnTo>
                  <a:pt x="195130" y="1062831"/>
                </a:lnTo>
                <a:lnTo>
                  <a:pt x="228960" y="1092171"/>
                </a:lnTo>
                <a:lnTo>
                  <a:pt x="264883" y="1119002"/>
                </a:lnTo>
                <a:lnTo>
                  <a:pt x="302763" y="1143187"/>
                </a:lnTo>
                <a:lnTo>
                  <a:pt x="342465" y="1164591"/>
                </a:lnTo>
                <a:lnTo>
                  <a:pt x="383851" y="1183075"/>
                </a:lnTo>
                <a:lnTo>
                  <a:pt x="426788" y="1198505"/>
                </a:lnTo>
                <a:lnTo>
                  <a:pt x="471138" y="1210744"/>
                </a:lnTo>
                <a:lnTo>
                  <a:pt x="516765" y="1219654"/>
                </a:lnTo>
                <a:lnTo>
                  <a:pt x="563535" y="1225101"/>
                </a:lnTo>
                <a:lnTo>
                  <a:pt x="611311" y="1226946"/>
                </a:lnTo>
                <a:lnTo>
                  <a:pt x="659085" y="1225101"/>
                </a:lnTo>
                <a:lnTo>
                  <a:pt x="705854" y="1219654"/>
                </a:lnTo>
                <a:lnTo>
                  <a:pt x="751480" y="1210744"/>
                </a:lnTo>
                <a:lnTo>
                  <a:pt x="795830" y="1198505"/>
                </a:lnTo>
                <a:lnTo>
                  <a:pt x="838766" y="1183075"/>
                </a:lnTo>
                <a:lnTo>
                  <a:pt x="880152" y="1164591"/>
                </a:lnTo>
                <a:lnTo>
                  <a:pt x="919854" y="1143187"/>
                </a:lnTo>
                <a:lnTo>
                  <a:pt x="957734" y="1119002"/>
                </a:lnTo>
                <a:lnTo>
                  <a:pt x="993657" y="1092171"/>
                </a:lnTo>
                <a:lnTo>
                  <a:pt x="1027487" y="1062831"/>
                </a:lnTo>
                <a:lnTo>
                  <a:pt x="1059089" y="1031117"/>
                </a:lnTo>
                <a:lnTo>
                  <a:pt x="1088325" y="997168"/>
                </a:lnTo>
                <a:lnTo>
                  <a:pt x="1115062" y="961118"/>
                </a:lnTo>
                <a:lnTo>
                  <a:pt x="1139161" y="923105"/>
                </a:lnTo>
                <a:lnTo>
                  <a:pt x="1160489" y="883264"/>
                </a:lnTo>
                <a:lnTo>
                  <a:pt x="1178908" y="841733"/>
                </a:lnTo>
                <a:lnTo>
                  <a:pt x="1194282" y="798647"/>
                </a:lnTo>
                <a:lnTo>
                  <a:pt x="1206477" y="754143"/>
                </a:lnTo>
                <a:lnTo>
                  <a:pt x="1215356" y="708358"/>
                </a:lnTo>
                <a:lnTo>
                  <a:pt x="1220783" y="661428"/>
                </a:lnTo>
                <a:lnTo>
                  <a:pt x="1222622" y="613489"/>
                </a:lnTo>
                <a:lnTo>
                  <a:pt x="1220783" y="565545"/>
                </a:lnTo>
                <a:lnTo>
                  <a:pt x="1215356" y="518611"/>
                </a:lnTo>
                <a:lnTo>
                  <a:pt x="1206477" y="472822"/>
                </a:lnTo>
                <a:lnTo>
                  <a:pt x="1194282" y="428316"/>
                </a:lnTo>
                <a:lnTo>
                  <a:pt x="1178908" y="385227"/>
                </a:lnTo>
                <a:lnTo>
                  <a:pt x="1160489" y="343693"/>
                </a:lnTo>
                <a:lnTo>
                  <a:pt x="1139161" y="303851"/>
                </a:lnTo>
                <a:lnTo>
                  <a:pt x="1115062" y="265835"/>
                </a:lnTo>
                <a:lnTo>
                  <a:pt x="1088325" y="229784"/>
                </a:lnTo>
                <a:lnTo>
                  <a:pt x="1059089" y="195833"/>
                </a:lnTo>
                <a:lnTo>
                  <a:pt x="1027487" y="164119"/>
                </a:lnTo>
                <a:lnTo>
                  <a:pt x="993657" y="134777"/>
                </a:lnTo>
                <a:lnTo>
                  <a:pt x="957734" y="107946"/>
                </a:lnTo>
                <a:lnTo>
                  <a:pt x="919854" y="83760"/>
                </a:lnTo>
                <a:lnTo>
                  <a:pt x="880152" y="62356"/>
                </a:lnTo>
                <a:lnTo>
                  <a:pt x="838766" y="43871"/>
                </a:lnTo>
                <a:lnTo>
                  <a:pt x="795830" y="28441"/>
                </a:lnTo>
                <a:lnTo>
                  <a:pt x="751480" y="16202"/>
                </a:lnTo>
                <a:lnTo>
                  <a:pt x="705854" y="7292"/>
                </a:lnTo>
                <a:lnTo>
                  <a:pt x="659085" y="1845"/>
                </a:lnTo>
                <a:lnTo>
                  <a:pt x="611311" y="0"/>
                </a:lnTo>
                <a:close/>
              </a:path>
            </a:pathLst>
          </a:custGeom>
          <a:solidFill>
            <a:srgbClr val="ED1C24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Google Shape;615;p3"/>
          <p:cNvSpPr/>
          <p:nvPr/>
        </p:nvSpPr>
        <p:spPr>
          <a:xfrm>
            <a:off x="7917522" y="4522677"/>
            <a:ext cx="387278" cy="163748"/>
          </a:xfrm>
          <a:custGeom>
            <a:avLst/>
            <a:gdLst/>
            <a:ahLst/>
            <a:cxnLst/>
            <a:rect l="l" t="t" r="r" b="b"/>
            <a:pathLst>
              <a:path w="851534" h="360045" extrusionOk="0">
                <a:moveTo>
                  <a:pt x="679885" y="0"/>
                </a:moveTo>
                <a:lnTo>
                  <a:pt x="586421" y="0"/>
                </a:lnTo>
                <a:lnTo>
                  <a:pt x="586421" y="359695"/>
                </a:lnTo>
                <a:lnTo>
                  <a:pt x="679885" y="359695"/>
                </a:lnTo>
                <a:lnTo>
                  <a:pt x="727175" y="354783"/>
                </a:lnTo>
                <a:lnTo>
                  <a:pt x="768619" y="339978"/>
                </a:lnTo>
                <a:lnTo>
                  <a:pt x="802989" y="315182"/>
                </a:lnTo>
                <a:lnTo>
                  <a:pt x="807464" y="309194"/>
                </a:lnTo>
                <a:lnTo>
                  <a:pt x="652147" y="309194"/>
                </a:lnTo>
                <a:lnTo>
                  <a:pt x="652147" y="50490"/>
                </a:lnTo>
                <a:lnTo>
                  <a:pt x="811211" y="50490"/>
                </a:lnTo>
                <a:lnTo>
                  <a:pt x="807615" y="45282"/>
                </a:lnTo>
                <a:lnTo>
                  <a:pt x="774101" y="20173"/>
                </a:lnTo>
                <a:lnTo>
                  <a:pt x="731458" y="5055"/>
                </a:lnTo>
                <a:lnTo>
                  <a:pt x="679885" y="0"/>
                </a:lnTo>
                <a:close/>
              </a:path>
              <a:path w="851534" h="360045" extrusionOk="0">
                <a:moveTo>
                  <a:pt x="811211" y="50490"/>
                </a:moveTo>
                <a:lnTo>
                  <a:pt x="674230" y="50490"/>
                </a:lnTo>
                <a:lnTo>
                  <a:pt x="722196" y="59613"/>
                </a:lnTo>
                <a:lnTo>
                  <a:pt x="755623" y="85598"/>
                </a:lnTo>
                <a:lnTo>
                  <a:pt x="775186" y="126368"/>
                </a:lnTo>
                <a:lnTo>
                  <a:pt x="781557" y="179847"/>
                </a:lnTo>
                <a:lnTo>
                  <a:pt x="775186" y="233325"/>
                </a:lnTo>
                <a:lnTo>
                  <a:pt x="755623" y="274092"/>
                </a:lnTo>
                <a:lnTo>
                  <a:pt x="722196" y="300073"/>
                </a:lnTo>
                <a:lnTo>
                  <a:pt x="674230" y="309194"/>
                </a:lnTo>
                <a:lnTo>
                  <a:pt x="807464" y="309194"/>
                </a:lnTo>
                <a:lnTo>
                  <a:pt x="829059" y="280295"/>
                </a:lnTo>
                <a:lnTo>
                  <a:pt x="845601" y="235217"/>
                </a:lnTo>
                <a:lnTo>
                  <a:pt x="851387" y="179847"/>
                </a:lnTo>
                <a:lnTo>
                  <a:pt x="846563" y="126368"/>
                </a:lnTo>
                <a:lnTo>
                  <a:pt x="846457" y="125191"/>
                </a:lnTo>
                <a:lnTo>
                  <a:pt x="831800" y="80312"/>
                </a:lnTo>
                <a:lnTo>
                  <a:pt x="811211" y="50490"/>
                </a:lnTo>
                <a:close/>
              </a:path>
              <a:path w="851534" h="360045" extrusionOk="0">
                <a:moveTo>
                  <a:pt x="334293" y="0"/>
                </a:moveTo>
                <a:lnTo>
                  <a:pt x="256233" y="0"/>
                </a:lnTo>
                <a:lnTo>
                  <a:pt x="256233" y="359695"/>
                </a:lnTo>
                <a:lnTo>
                  <a:pt x="315822" y="359695"/>
                </a:lnTo>
                <a:lnTo>
                  <a:pt x="315822" y="79369"/>
                </a:lnTo>
                <a:lnTo>
                  <a:pt x="367774" y="79369"/>
                </a:lnTo>
                <a:lnTo>
                  <a:pt x="334293" y="0"/>
                </a:lnTo>
                <a:close/>
              </a:path>
              <a:path w="851534" h="360045" extrusionOk="0">
                <a:moveTo>
                  <a:pt x="367774" y="79369"/>
                </a:moveTo>
                <a:lnTo>
                  <a:pt x="316848" y="79369"/>
                </a:lnTo>
                <a:lnTo>
                  <a:pt x="435463" y="359695"/>
                </a:lnTo>
                <a:lnTo>
                  <a:pt x="514015" y="359695"/>
                </a:lnTo>
                <a:lnTo>
                  <a:pt x="514015" y="282399"/>
                </a:lnTo>
                <a:lnTo>
                  <a:pt x="453420" y="282399"/>
                </a:lnTo>
                <a:lnTo>
                  <a:pt x="367774" y="79369"/>
                </a:lnTo>
                <a:close/>
              </a:path>
              <a:path w="851534" h="360045" extrusionOk="0">
                <a:moveTo>
                  <a:pt x="514015" y="0"/>
                </a:moveTo>
                <a:lnTo>
                  <a:pt x="454446" y="0"/>
                </a:lnTo>
                <a:lnTo>
                  <a:pt x="454446" y="282399"/>
                </a:lnTo>
                <a:lnTo>
                  <a:pt x="514015" y="282399"/>
                </a:lnTo>
                <a:lnTo>
                  <a:pt x="514015" y="0"/>
                </a:lnTo>
                <a:close/>
              </a:path>
              <a:path w="851534" h="360045" extrusionOk="0">
                <a:moveTo>
                  <a:pt x="188465" y="0"/>
                </a:moveTo>
                <a:lnTo>
                  <a:pt x="0" y="0"/>
                </a:lnTo>
                <a:lnTo>
                  <a:pt x="0" y="359695"/>
                </a:lnTo>
                <a:lnTo>
                  <a:pt x="193585" y="359695"/>
                </a:lnTo>
                <a:lnTo>
                  <a:pt x="193585" y="307132"/>
                </a:lnTo>
                <a:lnTo>
                  <a:pt x="65736" y="307132"/>
                </a:lnTo>
                <a:lnTo>
                  <a:pt x="65736" y="200967"/>
                </a:lnTo>
                <a:lnTo>
                  <a:pt x="181774" y="200967"/>
                </a:lnTo>
                <a:lnTo>
                  <a:pt x="181774" y="148414"/>
                </a:lnTo>
                <a:lnTo>
                  <a:pt x="65736" y="148414"/>
                </a:lnTo>
                <a:lnTo>
                  <a:pt x="65736" y="52553"/>
                </a:lnTo>
                <a:lnTo>
                  <a:pt x="188465" y="52553"/>
                </a:lnTo>
                <a:lnTo>
                  <a:pt x="18846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6" name="Google Shape;616;p3"/>
          <p:cNvSpPr/>
          <p:nvPr/>
        </p:nvSpPr>
        <p:spPr>
          <a:xfrm>
            <a:off x="7856966" y="4359100"/>
            <a:ext cx="491823" cy="493556"/>
          </a:xfrm>
          <a:custGeom>
            <a:avLst/>
            <a:gdLst/>
            <a:ahLst/>
            <a:cxnLst/>
            <a:rect l="l" t="t" r="r" b="b"/>
            <a:pathLst>
              <a:path w="1081405" h="1085215" extrusionOk="0">
                <a:moveTo>
                  <a:pt x="540528" y="1084951"/>
                </a:moveTo>
                <a:lnTo>
                  <a:pt x="587165" y="1082959"/>
                </a:lnTo>
                <a:lnTo>
                  <a:pt x="632700" y="1077094"/>
                </a:lnTo>
                <a:lnTo>
                  <a:pt x="676972" y="1067518"/>
                </a:lnTo>
                <a:lnTo>
                  <a:pt x="719818" y="1054393"/>
                </a:lnTo>
                <a:lnTo>
                  <a:pt x="761076" y="1037883"/>
                </a:lnTo>
                <a:lnTo>
                  <a:pt x="800583" y="1018151"/>
                </a:lnTo>
                <a:lnTo>
                  <a:pt x="838177" y="995358"/>
                </a:lnTo>
                <a:lnTo>
                  <a:pt x="873696" y="969669"/>
                </a:lnTo>
                <a:lnTo>
                  <a:pt x="906978" y="941246"/>
                </a:lnTo>
                <a:lnTo>
                  <a:pt x="937860" y="910252"/>
                </a:lnTo>
                <a:lnTo>
                  <a:pt x="966181" y="876850"/>
                </a:lnTo>
                <a:lnTo>
                  <a:pt x="991777" y="841202"/>
                </a:lnTo>
                <a:lnTo>
                  <a:pt x="1014487" y="803471"/>
                </a:lnTo>
                <a:lnTo>
                  <a:pt x="1034148" y="763821"/>
                </a:lnTo>
                <a:lnTo>
                  <a:pt x="1050598" y="722414"/>
                </a:lnTo>
                <a:lnTo>
                  <a:pt x="1063675" y="679413"/>
                </a:lnTo>
                <a:lnTo>
                  <a:pt x="1073217" y="634981"/>
                </a:lnTo>
                <a:lnTo>
                  <a:pt x="1079061" y="589281"/>
                </a:lnTo>
                <a:lnTo>
                  <a:pt x="1081045" y="542475"/>
                </a:lnTo>
                <a:lnTo>
                  <a:pt x="1079061" y="495669"/>
                </a:lnTo>
                <a:lnTo>
                  <a:pt x="1073217" y="449969"/>
                </a:lnTo>
                <a:lnTo>
                  <a:pt x="1063675" y="405537"/>
                </a:lnTo>
                <a:lnTo>
                  <a:pt x="1050598" y="362536"/>
                </a:lnTo>
                <a:lnTo>
                  <a:pt x="1034148" y="321129"/>
                </a:lnTo>
                <a:lnTo>
                  <a:pt x="1014487" y="281479"/>
                </a:lnTo>
                <a:lnTo>
                  <a:pt x="991777" y="243749"/>
                </a:lnTo>
                <a:lnTo>
                  <a:pt x="966181" y="208101"/>
                </a:lnTo>
                <a:lnTo>
                  <a:pt x="937860" y="174698"/>
                </a:lnTo>
                <a:lnTo>
                  <a:pt x="906978" y="143704"/>
                </a:lnTo>
                <a:lnTo>
                  <a:pt x="873696" y="115281"/>
                </a:lnTo>
                <a:lnTo>
                  <a:pt x="838177" y="89592"/>
                </a:lnTo>
                <a:lnTo>
                  <a:pt x="800583" y="66800"/>
                </a:lnTo>
                <a:lnTo>
                  <a:pt x="761076" y="47067"/>
                </a:lnTo>
                <a:lnTo>
                  <a:pt x="719818" y="30557"/>
                </a:lnTo>
                <a:lnTo>
                  <a:pt x="676972" y="17432"/>
                </a:lnTo>
                <a:lnTo>
                  <a:pt x="632700" y="7856"/>
                </a:lnTo>
                <a:lnTo>
                  <a:pt x="587165" y="1991"/>
                </a:lnTo>
                <a:lnTo>
                  <a:pt x="540528" y="0"/>
                </a:lnTo>
                <a:lnTo>
                  <a:pt x="493889" y="1991"/>
                </a:lnTo>
                <a:lnTo>
                  <a:pt x="448352" y="7856"/>
                </a:lnTo>
                <a:lnTo>
                  <a:pt x="404079" y="17432"/>
                </a:lnTo>
                <a:lnTo>
                  <a:pt x="361232" y="30557"/>
                </a:lnTo>
                <a:lnTo>
                  <a:pt x="319973" y="47067"/>
                </a:lnTo>
                <a:lnTo>
                  <a:pt x="280465" y="66800"/>
                </a:lnTo>
                <a:lnTo>
                  <a:pt x="242870" y="89592"/>
                </a:lnTo>
                <a:lnTo>
                  <a:pt x="207350" y="115281"/>
                </a:lnTo>
                <a:lnTo>
                  <a:pt x="174068" y="143704"/>
                </a:lnTo>
                <a:lnTo>
                  <a:pt x="143185" y="174698"/>
                </a:lnTo>
                <a:lnTo>
                  <a:pt x="114865" y="208101"/>
                </a:lnTo>
                <a:lnTo>
                  <a:pt x="89268" y="243749"/>
                </a:lnTo>
                <a:lnTo>
                  <a:pt x="66558" y="281479"/>
                </a:lnTo>
                <a:lnTo>
                  <a:pt x="46897" y="321129"/>
                </a:lnTo>
                <a:lnTo>
                  <a:pt x="30447" y="362536"/>
                </a:lnTo>
                <a:lnTo>
                  <a:pt x="17369" y="405537"/>
                </a:lnTo>
                <a:lnTo>
                  <a:pt x="7828" y="449969"/>
                </a:lnTo>
                <a:lnTo>
                  <a:pt x="1984" y="495669"/>
                </a:lnTo>
                <a:lnTo>
                  <a:pt x="0" y="542475"/>
                </a:lnTo>
                <a:lnTo>
                  <a:pt x="1984" y="589281"/>
                </a:lnTo>
                <a:lnTo>
                  <a:pt x="7828" y="634981"/>
                </a:lnTo>
                <a:lnTo>
                  <a:pt x="17369" y="679413"/>
                </a:lnTo>
                <a:lnTo>
                  <a:pt x="30447" y="722414"/>
                </a:lnTo>
                <a:lnTo>
                  <a:pt x="46897" y="763821"/>
                </a:lnTo>
                <a:lnTo>
                  <a:pt x="66558" y="803471"/>
                </a:lnTo>
                <a:lnTo>
                  <a:pt x="89268" y="841202"/>
                </a:lnTo>
                <a:lnTo>
                  <a:pt x="114865" y="876850"/>
                </a:lnTo>
                <a:lnTo>
                  <a:pt x="143185" y="910252"/>
                </a:lnTo>
                <a:lnTo>
                  <a:pt x="174068" y="941246"/>
                </a:lnTo>
                <a:lnTo>
                  <a:pt x="207350" y="969669"/>
                </a:lnTo>
                <a:lnTo>
                  <a:pt x="242870" y="995358"/>
                </a:lnTo>
                <a:lnTo>
                  <a:pt x="280465" y="1018151"/>
                </a:lnTo>
                <a:lnTo>
                  <a:pt x="319973" y="1037883"/>
                </a:lnTo>
                <a:lnTo>
                  <a:pt x="361232" y="1054393"/>
                </a:lnTo>
                <a:lnTo>
                  <a:pt x="404079" y="1067518"/>
                </a:lnTo>
                <a:lnTo>
                  <a:pt x="448352" y="1077094"/>
                </a:lnTo>
                <a:lnTo>
                  <a:pt x="493889" y="1082959"/>
                </a:lnTo>
                <a:lnTo>
                  <a:pt x="540528" y="1084951"/>
                </a:lnTo>
                <a:close/>
              </a:path>
            </a:pathLst>
          </a:custGeom>
          <a:noFill/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7" name="Google Shape;617;p3"/>
          <p:cNvSpPr/>
          <p:nvPr/>
        </p:nvSpPr>
        <p:spPr>
          <a:xfrm>
            <a:off x="6658000" y="3114850"/>
            <a:ext cx="2632031" cy="2101176"/>
          </a:xfrm>
          <a:custGeom>
            <a:avLst/>
            <a:gdLst/>
            <a:ahLst/>
            <a:cxnLst/>
            <a:rect l="l" t="t" r="r" b="b"/>
            <a:pathLst>
              <a:path w="5600065" h="4518659" extrusionOk="0">
                <a:moveTo>
                  <a:pt x="5599893" y="74535"/>
                </a:moveTo>
                <a:lnTo>
                  <a:pt x="5559806" y="67527"/>
                </a:lnTo>
                <a:lnTo>
                  <a:pt x="5513577" y="59912"/>
                </a:lnTo>
                <a:lnTo>
                  <a:pt x="5467199" y="52742"/>
                </a:lnTo>
                <a:lnTo>
                  <a:pt x="5420675" y="46018"/>
                </a:lnTo>
                <a:lnTo>
                  <a:pt x="5374007" y="39742"/>
                </a:lnTo>
                <a:lnTo>
                  <a:pt x="5327198" y="33917"/>
                </a:lnTo>
                <a:lnTo>
                  <a:pt x="5280248" y="28545"/>
                </a:lnTo>
                <a:lnTo>
                  <a:pt x="5233161" y="23629"/>
                </a:lnTo>
                <a:lnTo>
                  <a:pt x="5185940" y="19170"/>
                </a:lnTo>
                <a:lnTo>
                  <a:pt x="5138585" y="15170"/>
                </a:lnTo>
                <a:lnTo>
                  <a:pt x="5091100" y="11633"/>
                </a:lnTo>
                <a:lnTo>
                  <a:pt x="5043486" y="8560"/>
                </a:lnTo>
                <a:lnTo>
                  <a:pt x="4995747" y="5954"/>
                </a:lnTo>
                <a:lnTo>
                  <a:pt x="4947884" y="3816"/>
                </a:lnTo>
                <a:lnTo>
                  <a:pt x="4899899" y="2150"/>
                </a:lnTo>
                <a:lnTo>
                  <a:pt x="4851796" y="957"/>
                </a:lnTo>
                <a:lnTo>
                  <a:pt x="4803575" y="239"/>
                </a:lnTo>
                <a:lnTo>
                  <a:pt x="4755239" y="0"/>
                </a:lnTo>
                <a:lnTo>
                  <a:pt x="4706904" y="239"/>
                </a:lnTo>
                <a:lnTo>
                  <a:pt x="4658683" y="957"/>
                </a:lnTo>
                <a:lnTo>
                  <a:pt x="4610579" y="2150"/>
                </a:lnTo>
                <a:lnTo>
                  <a:pt x="4562595" y="3816"/>
                </a:lnTo>
                <a:lnTo>
                  <a:pt x="4514731" y="5954"/>
                </a:lnTo>
                <a:lnTo>
                  <a:pt x="4466992" y="8560"/>
                </a:lnTo>
                <a:lnTo>
                  <a:pt x="4419379" y="11633"/>
                </a:lnTo>
                <a:lnTo>
                  <a:pt x="4371893" y="15170"/>
                </a:lnTo>
                <a:lnTo>
                  <a:pt x="4324539" y="19170"/>
                </a:lnTo>
                <a:lnTo>
                  <a:pt x="4277317" y="23629"/>
                </a:lnTo>
                <a:lnTo>
                  <a:pt x="4230230" y="28545"/>
                </a:lnTo>
                <a:lnTo>
                  <a:pt x="4183281" y="33917"/>
                </a:lnTo>
                <a:lnTo>
                  <a:pt x="4136471" y="39742"/>
                </a:lnTo>
                <a:lnTo>
                  <a:pt x="4089803" y="46018"/>
                </a:lnTo>
                <a:lnTo>
                  <a:pt x="4043279" y="52742"/>
                </a:lnTo>
                <a:lnTo>
                  <a:pt x="3996902" y="59912"/>
                </a:lnTo>
                <a:lnTo>
                  <a:pt x="3950673" y="67527"/>
                </a:lnTo>
                <a:lnTo>
                  <a:pt x="3904595" y="75583"/>
                </a:lnTo>
                <a:lnTo>
                  <a:pt x="3858670" y="84078"/>
                </a:lnTo>
                <a:lnTo>
                  <a:pt x="3812901" y="93011"/>
                </a:lnTo>
                <a:lnTo>
                  <a:pt x="3767289" y="102379"/>
                </a:lnTo>
                <a:lnTo>
                  <a:pt x="3721837" y="112179"/>
                </a:lnTo>
                <a:lnTo>
                  <a:pt x="3676548" y="122410"/>
                </a:lnTo>
                <a:lnTo>
                  <a:pt x="3631423" y="133069"/>
                </a:lnTo>
                <a:lnTo>
                  <a:pt x="3586465" y="144154"/>
                </a:lnTo>
                <a:lnTo>
                  <a:pt x="3541675" y="155663"/>
                </a:lnTo>
                <a:lnTo>
                  <a:pt x="3497057" y="167593"/>
                </a:lnTo>
                <a:lnTo>
                  <a:pt x="3452613" y="179942"/>
                </a:lnTo>
                <a:lnTo>
                  <a:pt x="3408344" y="192709"/>
                </a:lnTo>
                <a:lnTo>
                  <a:pt x="3364254" y="205889"/>
                </a:lnTo>
                <a:lnTo>
                  <a:pt x="3320343" y="219482"/>
                </a:lnTo>
                <a:lnTo>
                  <a:pt x="3276616" y="233486"/>
                </a:lnTo>
                <a:lnTo>
                  <a:pt x="3233073" y="247897"/>
                </a:lnTo>
                <a:lnTo>
                  <a:pt x="3189717" y="262714"/>
                </a:lnTo>
                <a:lnTo>
                  <a:pt x="3146551" y="277934"/>
                </a:lnTo>
                <a:lnTo>
                  <a:pt x="3103576" y="293555"/>
                </a:lnTo>
                <a:lnTo>
                  <a:pt x="3060795" y="309575"/>
                </a:lnTo>
                <a:lnTo>
                  <a:pt x="3018211" y="325992"/>
                </a:lnTo>
                <a:lnTo>
                  <a:pt x="2975824" y="342803"/>
                </a:lnTo>
                <a:lnTo>
                  <a:pt x="2933639" y="360006"/>
                </a:lnTo>
                <a:lnTo>
                  <a:pt x="2891656" y="377599"/>
                </a:lnTo>
                <a:lnTo>
                  <a:pt x="2849879" y="395579"/>
                </a:lnTo>
                <a:lnTo>
                  <a:pt x="2808309" y="413945"/>
                </a:lnTo>
                <a:lnTo>
                  <a:pt x="2766949" y="432693"/>
                </a:lnTo>
                <a:lnTo>
                  <a:pt x="2725801" y="451823"/>
                </a:lnTo>
                <a:lnTo>
                  <a:pt x="2684867" y="471331"/>
                </a:lnTo>
                <a:lnTo>
                  <a:pt x="2644150" y="491215"/>
                </a:lnTo>
                <a:lnTo>
                  <a:pt x="2603651" y="511474"/>
                </a:lnTo>
                <a:lnTo>
                  <a:pt x="2563374" y="532104"/>
                </a:lnTo>
                <a:lnTo>
                  <a:pt x="2523320" y="553103"/>
                </a:lnTo>
                <a:lnTo>
                  <a:pt x="2483491" y="574470"/>
                </a:lnTo>
                <a:lnTo>
                  <a:pt x="2443891" y="596202"/>
                </a:lnTo>
                <a:lnTo>
                  <a:pt x="2404520" y="618296"/>
                </a:lnTo>
                <a:lnTo>
                  <a:pt x="2365382" y="640751"/>
                </a:lnTo>
                <a:lnTo>
                  <a:pt x="2326478" y="663564"/>
                </a:lnTo>
                <a:lnTo>
                  <a:pt x="2287812" y="686733"/>
                </a:lnTo>
                <a:lnTo>
                  <a:pt x="2249384" y="710256"/>
                </a:lnTo>
                <a:lnTo>
                  <a:pt x="2211198" y="734130"/>
                </a:lnTo>
                <a:lnTo>
                  <a:pt x="2173256" y="758353"/>
                </a:lnTo>
                <a:lnTo>
                  <a:pt x="2135560" y="782924"/>
                </a:lnTo>
                <a:lnTo>
                  <a:pt x="2098112" y="807839"/>
                </a:lnTo>
                <a:lnTo>
                  <a:pt x="2060914" y="833096"/>
                </a:lnTo>
                <a:lnTo>
                  <a:pt x="2023969" y="858693"/>
                </a:lnTo>
                <a:lnTo>
                  <a:pt x="1987279" y="884629"/>
                </a:lnTo>
                <a:lnTo>
                  <a:pt x="1950847" y="910900"/>
                </a:lnTo>
                <a:lnTo>
                  <a:pt x="1914673" y="937504"/>
                </a:lnTo>
                <a:lnTo>
                  <a:pt x="1878762" y="964439"/>
                </a:lnTo>
                <a:lnTo>
                  <a:pt x="1843115" y="991704"/>
                </a:lnTo>
                <a:lnTo>
                  <a:pt x="1807734" y="1019295"/>
                </a:lnTo>
                <a:lnTo>
                  <a:pt x="1772622" y="1047210"/>
                </a:lnTo>
                <a:lnTo>
                  <a:pt x="1737780" y="1075447"/>
                </a:lnTo>
                <a:lnTo>
                  <a:pt x="1703212" y="1104004"/>
                </a:lnTo>
                <a:lnTo>
                  <a:pt x="1668919" y="1132879"/>
                </a:lnTo>
                <a:lnTo>
                  <a:pt x="1634904" y="1162069"/>
                </a:lnTo>
                <a:lnTo>
                  <a:pt x="1601169" y="1191572"/>
                </a:lnTo>
                <a:lnTo>
                  <a:pt x="1567715" y="1221386"/>
                </a:lnTo>
                <a:lnTo>
                  <a:pt x="1534547" y="1251509"/>
                </a:lnTo>
                <a:lnTo>
                  <a:pt x="1501665" y="1281937"/>
                </a:lnTo>
                <a:lnTo>
                  <a:pt x="1469072" y="1312670"/>
                </a:lnTo>
                <a:lnTo>
                  <a:pt x="1436770" y="1343704"/>
                </a:lnTo>
                <a:lnTo>
                  <a:pt x="1404761" y="1375038"/>
                </a:lnTo>
                <a:lnTo>
                  <a:pt x="1373049" y="1406670"/>
                </a:lnTo>
                <a:lnTo>
                  <a:pt x="1341634" y="1438596"/>
                </a:lnTo>
                <a:lnTo>
                  <a:pt x="1310520" y="1470815"/>
                </a:lnTo>
                <a:lnTo>
                  <a:pt x="1279708" y="1503324"/>
                </a:lnTo>
                <a:lnTo>
                  <a:pt x="1249201" y="1536122"/>
                </a:lnTo>
                <a:lnTo>
                  <a:pt x="1219001" y="1569206"/>
                </a:lnTo>
                <a:lnTo>
                  <a:pt x="1189111" y="1602573"/>
                </a:lnTo>
                <a:lnTo>
                  <a:pt x="1159532" y="1636222"/>
                </a:lnTo>
                <a:lnTo>
                  <a:pt x="1130266" y="1670150"/>
                </a:lnTo>
                <a:lnTo>
                  <a:pt x="1101317" y="1704355"/>
                </a:lnTo>
                <a:lnTo>
                  <a:pt x="1072687" y="1738834"/>
                </a:lnTo>
                <a:lnTo>
                  <a:pt x="1044377" y="1773586"/>
                </a:lnTo>
                <a:lnTo>
                  <a:pt x="1016390" y="1808608"/>
                </a:lnTo>
                <a:lnTo>
                  <a:pt x="988728" y="1843899"/>
                </a:lnTo>
                <a:lnTo>
                  <a:pt x="961393" y="1879454"/>
                </a:lnTo>
                <a:lnTo>
                  <a:pt x="934389" y="1915273"/>
                </a:lnTo>
                <a:lnTo>
                  <a:pt x="907716" y="1951354"/>
                </a:lnTo>
                <a:lnTo>
                  <a:pt x="881377" y="1987693"/>
                </a:lnTo>
                <a:lnTo>
                  <a:pt x="855375" y="2024288"/>
                </a:lnTo>
                <a:lnTo>
                  <a:pt x="829712" y="2061138"/>
                </a:lnTo>
                <a:lnTo>
                  <a:pt x="804390" y="2098241"/>
                </a:lnTo>
                <a:lnTo>
                  <a:pt x="779411" y="2135593"/>
                </a:lnTo>
                <a:lnTo>
                  <a:pt x="754777" y="2173192"/>
                </a:lnTo>
                <a:lnTo>
                  <a:pt x="730492" y="2211037"/>
                </a:lnTo>
                <a:lnTo>
                  <a:pt x="706556" y="2249125"/>
                </a:lnTo>
                <a:lnTo>
                  <a:pt x="682973" y="2287454"/>
                </a:lnTo>
                <a:lnTo>
                  <a:pt x="659744" y="2326021"/>
                </a:lnTo>
                <a:lnTo>
                  <a:pt x="636872" y="2364825"/>
                </a:lnTo>
                <a:lnTo>
                  <a:pt x="614360" y="2403863"/>
                </a:lnTo>
                <a:lnTo>
                  <a:pt x="592208" y="2443132"/>
                </a:lnTo>
                <a:lnTo>
                  <a:pt x="570421" y="2482631"/>
                </a:lnTo>
                <a:lnTo>
                  <a:pt x="548999" y="2522357"/>
                </a:lnTo>
                <a:lnTo>
                  <a:pt x="527946" y="2562309"/>
                </a:lnTo>
                <a:lnTo>
                  <a:pt x="507262" y="2602483"/>
                </a:lnTo>
                <a:lnTo>
                  <a:pt x="486952" y="2642877"/>
                </a:lnTo>
                <a:lnTo>
                  <a:pt x="467017" y="2683490"/>
                </a:lnTo>
                <a:lnTo>
                  <a:pt x="447459" y="2724319"/>
                </a:lnTo>
                <a:lnTo>
                  <a:pt x="428280" y="2765361"/>
                </a:lnTo>
                <a:lnTo>
                  <a:pt x="409483" y="2806615"/>
                </a:lnTo>
                <a:lnTo>
                  <a:pt x="391070" y="2848078"/>
                </a:lnTo>
                <a:lnTo>
                  <a:pt x="373043" y="2889748"/>
                </a:lnTo>
                <a:lnTo>
                  <a:pt x="355405" y="2931623"/>
                </a:lnTo>
                <a:lnTo>
                  <a:pt x="338158" y="2973700"/>
                </a:lnTo>
                <a:lnTo>
                  <a:pt x="321304" y="3015978"/>
                </a:lnTo>
                <a:lnTo>
                  <a:pt x="304845" y="3058453"/>
                </a:lnTo>
                <a:lnTo>
                  <a:pt x="288784" y="3101124"/>
                </a:lnTo>
                <a:lnTo>
                  <a:pt x="273122" y="3143988"/>
                </a:lnTo>
                <a:lnTo>
                  <a:pt x="257863" y="3187044"/>
                </a:lnTo>
                <a:lnTo>
                  <a:pt x="243008" y="3230288"/>
                </a:lnTo>
                <a:lnTo>
                  <a:pt x="228560" y="3273719"/>
                </a:lnTo>
                <a:lnTo>
                  <a:pt x="214521" y="3317335"/>
                </a:lnTo>
                <a:lnTo>
                  <a:pt x="200892" y="3361132"/>
                </a:lnTo>
                <a:lnTo>
                  <a:pt x="187678" y="3405110"/>
                </a:lnTo>
                <a:lnTo>
                  <a:pt x="174879" y="3449265"/>
                </a:lnTo>
                <a:lnTo>
                  <a:pt x="162498" y="3493595"/>
                </a:lnTo>
                <a:lnTo>
                  <a:pt x="150537" y="3538099"/>
                </a:lnTo>
                <a:lnTo>
                  <a:pt x="138999" y="3582773"/>
                </a:lnTo>
                <a:lnTo>
                  <a:pt x="127885" y="3627616"/>
                </a:lnTo>
                <a:lnTo>
                  <a:pt x="117199" y="3672625"/>
                </a:lnTo>
                <a:lnTo>
                  <a:pt x="106941" y="3717798"/>
                </a:lnTo>
                <a:lnTo>
                  <a:pt x="97116" y="3763133"/>
                </a:lnTo>
                <a:lnTo>
                  <a:pt x="87724" y="3808628"/>
                </a:lnTo>
                <a:lnTo>
                  <a:pt x="78768" y="3854280"/>
                </a:lnTo>
                <a:lnTo>
                  <a:pt x="70251" y="3900086"/>
                </a:lnTo>
                <a:lnTo>
                  <a:pt x="62174" y="3946046"/>
                </a:lnTo>
                <a:lnTo>
                  <a:pt x="54540" y="3992156"/>
                </a:lnTo>
                <a:lnTo>
                  <a:pt x="47351" y="4038415"/>
                </a:lnTo>
                <a:lnTo>
                  <a:pt x="40610" y="4084819"/>
                </a:lnTo>
                <a:lnTo>
                  <a:pt x="34318" y="4131367"/>
                </a:lnTo>
                <a:lnTo>
                  <a:pt x="28478" y="4178057"/>
                </a:lnTo>
                <a:lnTo>
                  <a:pt x="23092" y="4224886"/>
                </a:lnTo>
                <a:lnTo>
                  <a:pt x="18163" y="4271851"/>
                </a:lnTo>
                <a:lnTo>
                  <a:pt x="13693" y="4318952"/>
                </a:lnTo>
                <a:lnTo>
                  <a:pt x="9683" y="4366185"/>
                </a:lnTo>
                <a:lnTo>
                  <a:pt x="6137" y="4413548"/>
                </a:lnTo>
                <a:lnTo>
                  <a:pt x="3056" y="4461039"/>
                </a:lnTo>
                <a:lnTo>
                  <a:pt x="443" y="4508656"/>
                </a:lnTo>
                <a:lnTo>
                  <a:pt x="0" y="4518532"/>
                </a:lnTo>
              </a:path>
            </a:pathLst>
          </a:custGeom>
          <a:noFill/>
          <a:ln w="952500" cap="flat" cmpd="sng">
            <a:solidFill>
              <a:srgbClr val="F1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E03CF1-C2D9-49DD-8566-A6C113798C25}"/>
              </a:ext>
            </a:extLst>
          </p:cNvPr>
          <p:cNvSpPr txBox="1"/>
          <p:nvPr/>
        </p:nvSpPr>
        <p:spPr>
          <a:xfrm>
            <a:off x="4249271" y="3503919"/>
            <a:ext cx="22283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Roboto Slab Medium" panose="020B0604020202020204" charset="0"/>
                <a:ea typeface="Roboto Slab Medium" panose="020B0604020202020204" charset="0"/>
              </a:rPr>
              <a:t>Dr Carol Karutu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7"/>
          <p:cNvSpPr txBox="1">
            <a:spLocks noGrp="1"/>
          </p:cNvSpPr>
          <p:nvPr>
            <p:ph type="title"/>
          </p:nvPr>
        </p:nvSpPr>
        <p:spPr>
          <a:xfrm>
            <a:off x="356173" y="289478"/>
            <a:ext cx="8431800" cy="4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800" rIns="0" bIns="0" anchor="t" anchorCtr="0">
            <a:spAutoFit/>
          </a:bodyPr>
          <a:lstStyle/>
          <a:p>
            <a:pPr marL="2159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r>
              <a:rPr lang="en-US" sz="2700" b="0" dirty="0">
                <a:solidFill>
                  <a:srgbClr val="EA1D2B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The role of philanthropy </a:t>
            </a:r>
            <a:endParaRPr sz="2700" b="0" dirty="0"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814" name="Google Shape;814;p7"/>
          <p:cNvSpPr txBox="1"/>
          <p:nvPr/>
        </p:nvSpPr>
        <p:spPr>
          <a:xfrm>
            <a:off x="560961" y="212063"/>
            <a:ext cx="8337150" cy="46223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6100" rIns="0" bIns="0" anchor="ctr" anchorCtr="0">
            <a:spAutoFit/>
          </a:bodyPr>
          <a:lstStyle/>
          <a:p>
            <a:pPr lvl="0">
              <a:buSzPts val="2300"/>
            </a:pPr>
            <a:endParaRPr lang="en-US" sz="1800" dirty="0">
              <a:latin typeface="+mj-lt"/>
              <a:ea typeface="Roboto Slab Medium"/>
              <a:cs typeface="Roboto Slab Medium"/>
              <a:sym typeface="Roboto Slab Medium"/>
            </a:endParaRPr>
          </a:p>
          <a:p>
            <a:pPr lvl="0">
              <a:buSzPts val="2300"/>
            </a:pPr>
            <a:endParaRPr lang="en-US" sz="1800" dirty="0">
              <a:latin typeface="+mj-lt"/>
              <a:ea typeface="Roboto Slab Medium"/>
              <a:cs typeface="Roboto Slab Medium"/>
              <a:sym typeface="Roboto Slab Medium"/>
            </a:endParaRPr>
          </a:p>
          <a:p>
            <a:pPr lvl="0">
              <a:buSzPts val="2300"/>
            </a:pPr>
            <a:endParaRPr lang="en-US" sz="1600" b="1" dirty="0">
              <a:latin typeface="+mj-lt"/>
              <a:ea typeface="Roboto Slab Medium"/>
              <a:cs typeface="Roboto Slab Medium"/>
              <a:sym typeface="Roboto Slab Medium"/>
            </a:endParaRPr>
          </a:p>
          <a:p>
            <a:pPr lvl="0">
              <a:buSzPts val="2300"/>
            </a:pPr>
            <a:r>
              <a:rPr lang="en-US" sz="1600" b="1" dirty="0">
                <a:latin typeface="Avenir"/>
                <a:ea typeface="Roboto Slab Medium"/>
                <a:cs typeface="Roboto Slab Medium"/>
                <a:sym typeface="Roboto Slab Medium"/>
              </a:rPr>
              <a:t>Philanthropy accelerates development by acting as a catalyst, connector, and innovator. </a:t>
            </a:r>
          </a:p>
          <a:p>
            <a:pPr lvl="0">
              <a:buSzPts val="2300"/>
            </a:pPr>
            <a:endParaRPr lang="en-US" sz="1800" b="1" dirty="0">
              <a:latin typeface="Avenir"/>
              <a:ea typeface="Roboto Slab Medium"/>
              <a:cs typeface="Roboto Slab Medium"/>
              <a:sym typeface="Roboto Slab Medium"/>
            </a:endParaRPr>
          </a:p>
          <a:p>
            <a:pPr marL="285750" lvl="4" indent="285750">
              <a:buSzPts val="2300"/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  <a:ea typeface="Roboto Slab Medium"/>
                <a:cs typeface="Roboto Slab Medium"/>
                <a:sym typeface="Roboto Slab Medium"/>
              </a:rPr>
              <a:t>Catalytic funding </a:t>
            </a:r>
          </a:p>
          <a:p>
            <a:pPr marL="285750" lvl="4" indent="285750">
              <a:buSzPts val="2300"/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  <a:ea typeface="Roboto Slab Medium"/>
                <a:cs typeface="Roboto Slab Medium"/>
                <a:sym typeface="Roboto Slab Medium"/>
              </a:rPr>
              <a:t>Filing gaps </a:t>
            </a:r>
          </a:p>
          <a:p>
            <a:pPr marL="285750" lvl="4" indent="285750">
              <a:buSzPts val="2300"/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  <a:ea typeface="Roboto Slab Medium"/>
                <a:cs typeface="Roboto Slab Medium"/>
                <a:sym typeface="Roboto Slab Medium"/>
              </a:rPr>
              <a:t>Capacity strengthening</a:t>
            </a:r>
          </a:p>
          <a:p>
            <a:pPr marL="285750" lvl="2" indent="285750">
              <a:buSzPts val="2300"/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  <a:ea typeface="Roboto Slab Medium"/>
                <a:cs typeface="Roboto Slab Medium"/>
                <a:sym typeface="Roboto Slab Medium"/>
              </a:rPr>
              <a:t>Driving change </a:t>
            </a:r>
          </a:p>
          <a:p>
            <a:pPr marL="285750" lvl="2" indent="285750">
              <a:buSzPts val="2300"/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  <a:ea typeface="Roboto Slab Medium"/>
                <a:cs typeface="Roboto Slab Medium"/>
                <a:sym typeface="Roboto Slab Medium"/>
              </a:rPr>
              <a:t>Leveraging partnerships </a:t>
            </a:r>
          </a:p>
          <a:p>
            <a:pPr marL="285750" lvl="2" indent="285750">
              <a:buSzPts val="2300"/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  <a:ea typeface="Roboto Slab Medium"/>
                <a:cs typeface="Roboto Slab Medium"/>
                <a:sym typeface="Roboto Slab Medium"/>
              </a:rPr>
              <a:t>Data, research and innovation </a:t>
            </a:r>
          </a:p>
          <a:p>
            <a:pPr marL="285750" lvl="2" indent="285750">
              <a:buSzPts val="2300"/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</a:rPr>
              <a:t>Advocacy and Influence </a:t>
            </a:r>
            <a:endParaRPr lang="en-US" dirty="0">
              <a:latin typeface="Avenir"/>
              <a:ea typeface="Roboto Slab Medium"/>
              <a:cs typeface="Roboto Slab Medium"/>
              <a:sym typeface="Roboto Slab Medium"/>
            </a:endParaRPr>
          </a:p>
          <a:p>
            <a:pPr marL="285750" lvl="0" indent="-285750">
              <a:buSzPts val="2300"/>
              <a:buFont typeface="Arial" panose="020B0604020202020204" pitchFamily="34" charset="0"/>
              <a:buChar char="•"/>
            </a:pPr>
            <a:endParaRPr lang="en-US" sz="1800" dirty="0">
              <a:latin typeface="Avenir"/>
              <a:ea typeface="Roboto Slab Medium"/>
              <a:cs typeface="Roboto Slab Medium"/>
              <a:sym typeface="Roboto Slab Medium"/>
            </a:endParaRPr>
          </a:p>
          <a:p>
            <a:pPr lvl="0">
              <a:buSzPts val="2300"/>
            </a:pPr>
            <a:r>
              <a:rPr lang="en-US" sz="1800" dirty="0">
                <a:solidFill>
                  <a:srgbClr val="FF0000"/>
                </a:solidFill>
                <a:latin typeface="Avenir"/>
                <a:ea typeface="Roboto Slab Medium"/>
                <a:cs typeface="Roboto Slab Medium"/>
                <a:sym typeface="Roboto Slab Medium"/>
              </a:rPr>
              <a:t>BUT </a:t>
            </a:r>
          </a:p>
          <a:p>
            <a:pPr lvl="0">
              <a:buSzPts val="2300"/>
            </a:pPr>
            <a:endParaRPr lang="en-US" sz="1800" dirty="0">
              <a:solidFill>
                <a:srgbClr val="FF0000"/>
              </a:solidFill>
              <a:latin typeface="Avenir"/>
              <a:ea typeface="Roboto Slab Medium"/>
              <a:cs typeface="Roboto Slab Medium"/>
              <a:sym typeface="Roboto Slab Medium"/>
            </a:endParaRPr>
          </a:p>
          <a:p>
            <a:pPr lvl="0">
              <a:buSzPts val="2300"/>
            </a:pPr>
            <a:r>
              <a:rPr lang="en-US" dirty="0">
                <a:latin typeface="Avenir"/>
                <a:ea typeface="Roboto Slab Medium"/>
                <a:cs typeface="Roboto Slab Medium"/>
                <a:sym typeface="Roboto Slab Medium"/>
              </a:rPr>
              <a:t>Philanthropy cannot replace government, civil society, community, private sector  etc.   </a:t>
            </a:r>
          </a:p>
          <a:p>
            <a:pPr lvl="0">
              <a:buSzPts val="2300"/>
            </a:pPr>
            <a:r>
              <a:rPr lang="en-US" sz="1200" dirty="0">
                <a:latin typeface="Avenir"/>
                <a:ea typeface="Roboto Slab Medium"/>
                <a:cs typeface="Roboto Slab Medium"/>
                <a:sym typeface="Roboto Slab Medium"/>
              </a:rPr>
              <a:t> </a:t>
            </a:r>
          </a:p>
          <a:p>
            <a:pPr lvl="0">
              <a:buSzPts val="2300"/>
            </a:pPr>
            <a:endParaRPr lang="en-US" sz="1800" dirty="0"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lvl="0">
              <a:buSzPts val="2300"/>
            </a:pPr>
            <a:endParaRPr lang="en-US" sz="1800" dirty="0"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815" name="Google Shape;815;p7"/>
          <p:cNvSpPr/>
          <p:nvPr/>
        </p:nvSpPr>
        <p:spPr>
          <a:xfrm>
            <a:off x="0" y="2385"/>
            <a:ext cx="343117" cy="5138590"/>
          </a:xfrm>
          <a:custGeom>
            <a:avLst/>
            <a:gdLst/>
            <a:ahLst/>
            <a:cxnLst/>
            <a:rect l="l" t="t" r="r" b="b"/>
            <a:pathLst>
              <a:path w="754380" h="11298555" extrusionOk="0">
                <a:moveTo>
                  <a:pt x="753903" y="0"/>
                </a:moveTo>
                <a:lnTo>
                  <a:pt x="0" y="0"/>
                </a:lnTo>
                <a:lnTo>
                  <a:pt x="0" y="11298074"/>
                </a:lnTo>
                <a:lnTo>
                  <a:pt x="753903" y="11298074"/>
                </a:lnTo>
                <a:lnTo>
                  <a:pt x="753903" y="0"/>
                </a:lnTo>
                <a:close/>
              </a:path>
            </a:pathLst>
          </a:custGeom>
          <a:solidFill>
            <a:srgbClr val="EA1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6" name="Google Shape;816;p7"/>
          <p:cNvSpPr/>
          <p:nvPr/>
        </p:nvSpPr>
        <p:spPr>
          <a:xfrm>
            <a:off x="6980250" y="3232550"/>
            <a:ext cx="2242582" cy="2065528"/>
          </a:xfrm>
          <a:custGeom>
            <a:avLst/>
            <a:gdLst/>
            <a:ahLst/>
            <a:cxnLst/>
            <a:rect l="l" t="t" r="r" b="b"/>
            <a:pathLst>
              <a:path w="4721225" h="4348480" extrusionOk="0">
                <a:moveTo>
                  <a:pt x="4720839" y="2376"/>
                </a:moveTo>
                <a:lnTo>
                  <a:pt x="4716907" y="2234"/>
                </a:lnTo>
                <a:lnTo>
                  <a:pt x="4668891" y="994"/>
                </a:lnTo>
                <a:lnTo>
                  <a:pt x="4620754" y="249"/>
                </a:lnTo>
                <a:lnTo>
                  <a:pt x="4572497" y="0"/>
                </a:lnTo>
                <a:lnTo>
                  <a:pt x="4524241" y="249"/>
                </a:lnTo>
                <a:lnTo>
                  <a:pt x="4476104" y="994"/>
                </a:lnTo>
                <a:lnTo>
                  <a:pt x="4428088" y="2234"/>
                </a:lnTo>
                <a:lnTo>
                  <a:pt x="4380196" y="3965"/>
                </a:lnTo>
                <a:lnTo>
                  <a:pt x="4332431" y="6186"/>
                </a:lnTo>
                <a:lnTo>
                  <a:pt x="4284794" y="8893"/>
                </a:lnTo>
                <a:lnTo>
                  <a:pt x="4237288" y="12084"/>
                </a:lnTo>
                <a:lnTo>
                  <a:pt x="4189915" y="15758"/>
                </a:lnTo>
                <a:lnTo>
                  <a:pt x="4142679" y="19911"/>
                </a:lnTo>
                <a:lnTo>
                  <a:pt x="4095581" y="24541"/>
                </a:lnTo>
                <a:lnTo>
                  <a:pt x="4048624" y="29645"/>
                </a:lnTo>
                <a:lnTo>
                  <a:pt x="4001811" y="35222"/>
                </a:lnTo>
                <a:lnTo>
                  <a:pt x="3955143" y="41268"/>
                </a:lnTo>
                <a:lnTo>
                  <a:pt x="3908624" y="47782"/>
                </a:lnTo>
                <a:lnTo>
                  <a:pt x="3862255" y="54760"/>
                </a:lnTo>
                <a:lnTo>
                  <a:pt x="3816039" y="62201"/>
                </a:lnTo>
                <a:lnTo>
                  <a:pt x="3769978" y="70102"/>
                </a:lnTo>
                <a:lnTo>
                  <a:pt x="3724076" y="78461"/>
                </a:lnTo>
                <a:lnTo>
                  <a:pt x="3678334" y="87274"/>
                </a:lnTo>
                <a:lnTo>
                  <a:pt x="3632754" y="96540"/>
                </a:lnTo>
                <a:lnTo>
                  <a:pt x="3587340" y="106257"/>
                </a:lnTo>
                <a:lnTo>
                  <a:pt x="3542094" y="116421"/>
                </a:lnTo>
                <a:lnTo>
                  <a:pt x="3497018" y="127031"/>
                </a:lnTo>
                <a:lnTo>
                  <a:pt x="3452114" y="138083"/>
                </a:lnTo>
                <a:lnTo>
                  <a:pt x="3407386" y="149576"/>
                </a:lnTo>
                <a:lnTo>
                  <a:pt x="3362834" y="161507"/>
                </a:lnTo>
                <a:lnTo>
                  <a:pt x="3318463" y="173874"/>
                </a:lnTo>
                <a:lnTo>
                  <a:pt x="3274274" y="186673"/>
                </a:lnTo>
                <a:lnTo>
                  <a:pt x="3230269" y="199904"/>
                </a:lnTo>
                <a:lnTo>
                  <a:pt x="3186452" y="213563"/>
                </a:lnTo>
                <a:lnTo>
                  <a:pt x="3142825" y="227648"/>
                </a:lnTo>
                <a:lnTo>
                  <a:pt x="3099389" y="242156"/>
                </a:lnTo>
                <a:lnTo>
                  <a:pt x="3056148" y="257085"/>
                </a:lnTo>
                <a:lnTo>
                  <a:pt x="3013104" y="272433"/>
                </a:lnTo>
                <a:lnTo>
                  <a:pt x="2970259" y="288196"/>
                </a:lnTo>
                <a:lnTo>
                  <a:pt x="2927616" y="304374"/>
                </a:lnTo>
                <a:lnTo>
                  <a:pt x="2885177" y="320963"/>
                </a:lnTo>
                <a:lnTo>
                  <a:pt x="2842945" y="337960"/>
                </a:lnTo>
                <a:lnTo>
                  <a:pt x="2800922" y="355364"/>
                </a:lnTo>
                <a:lnTo>
                  <a:pt x="2759111" y="373172"/>
                </a:lnTo>
                <a:lnTo>
                  <a:pt x="2717513" y="391382"/>
                </a:lnTo>
                <a:lnTo>
                  <a:pt x="2676132" y="409990"/>
                </a:lnTo>
                <a:lnTo>
                  <a:pt x="2634970" y="428996"/>
                </a:lnTo>
                <a:lnTo>
                  <a:pt x="2594029" y="448395"/>
                </a:lnTo>
                <a:lnTo>
                  <a:pt x="2553311" y="468186"/>
                </a:lnTo>
                <a:lnTo>
                  <a:pt x="2512820" y="488367"/>
                </a:lnTo>
                <a:lnTo>
                  <a:pt x="2472557" y="508934"/>
                </a:lnTo>
                <a:lnTo>
                  <a:pt x="2432526" y="529886"/>
                </a:lnTo>
                <a:lnTo>
                  <a:pt x="2392728" y="551220"/>
                </a:lnTo>
                <a:lnTo>
                  <a:pt x="2353165" y="572933"/>
                </a:lnTo>
                <a:lnTo>
                  <a:pt x="2313841" y="595024"/>
                </a:lnTo>
                <a:lnTo>
                  <a:pt x="2274758" y="617489"/>
                </a:lnTo>
                <a:lnTo>
                  <a:pt x="2235918" y="640327"/>
                </a:lnTo>
                <a:lnTo>
                  <a:pt x="2197324" y="663534"/>
                </a:lnTo>
                <a:lnTo>
                  <a:pt x="2158977" y="687109"/>
                </a:lnTo>
                <a:lnTo>
                  <a:pt x="2120882" y="711049"/>
                </a:lnTo>
                <a:lnTo>
                  <a:pt x="2083039" y="735352"/>
                </a:lnTo>
                <a:lnTo>
                  <a:pt x="2045451" y="760014"/>
                </a:lnTo>
                <a:lnTo>
                  <a:pt x="2008121" y="785034"/>
                </a:lnTo>
                <a:lnTo>
                  <a:pt x="1971052" y="810410"/>
                </a:lnTo>
                <a:lnTo>
                  <a:pt x="1934245" y="836138"/>
                </a:lnTo>
                <a:lnTo>
                  <a:pt x="1897704" y="862217"/>
                </a:lnTo>
                <a:lnTo>
                  <a:pt x="1861429" y="888643"/>
                </a:lnTo>
                <a:lnTo>
                  <a:pt x="1825425" y="915415"/>
                </a:lnTo>
                <a:lnTo>
                  <a:pt x="1789693" y="942530"/>
                </a:lnTo>
                <a:lnTo>
                  <a:pt x="1754237" y="969986"/>
                </a:lnTo>
                <a:lnTo>
                  <a:pt x="1719057" y="997780"/>
                </a:lnTo>
                <a:lnTo>
                  <a:pt x="1684157" y="1025909"/>
                </a:lnTo>
                <a:lnTo>
                  <a:pt x="1649539" y="1054372"/>
                </a:lnTo>
                <a:lnTo>
                  <a:pt x="1615206" y="1083166"/>
                </a:lnTo>
                <a:lnTo>
                  <a:pt x="1581160" y="1112288"/>
                </a:lnTo>
                <a:lnTo>
                  <a:pt x="1547404" y="1141737"/>
                </a:lnTo>
                <a:lnTo>
                  <a:pt x="1513939" y="1171509"/>
                </a:lnTo>
                <a:lnTo>
                  <a:pt x="1480769" y="1201601"/>
                </a:lnTo>
                <a:lnTo>
                  <a:pt x="1447895" y="1232013"/>
                </a:lnTo>
                <a:lnTo>
                  <a:pt x="1415321" y="1262741"/>
                </a:lnTo>
                <a:lnTo>
                  <a:pt x="1383048" y="1293783"/>
                </a:lnTo>
                <a:lnTo>
                  <a:pt x="1351079" y="1325136"/>
                </a:lnTo>
                <a:lnTo>
                  <a:pt x="1319417" y="1356798"/>
                </a:lnTo>
                <a:lnTo>
                  <a:pt x="1288064" y="1388767"/>
                </a:lnTo>
                <a:lnTo>
                  <a:pt x="1257022" y="1421039"/>
                </a:lnTo>
                <a:lnTo>
                  <a:pt x="1226294" y="1453614"/>
                </a:lnTo>
                <a:lnTo>
                  <a:pt x="1195883" y="1486487"/>
                </a:lnTo>
                <a:lnTo>
                  <a:pt x="1165790" y="1519658"/>
                </a:lnTo>
                <a:lnTo>
                  <a:pt x="1136018" y="1553122"/>
                </a:lnTo>
                <a:lnTo>
                  <a:pt x="1106570" y="1586879"/>
                </a:lnTo>
                <a:lnTo>
                  <a:pt x="1077447" y="1620925"/>
                </a:lnTo>
                <a:lnTo>
                  <a:pt x="1048654" y="1655258"/>
                </a:lnTo>
                <a:lnTo>
                  <a:pt x="1020191" y="1689876"/>
                </a:lnTo>
                <a:lnTo>
                  <a:pt x="992061" y="1724776"/>
                </a:lnTo>
                <a:lnTo>
                  <a:pt x="964267" y="1759955"/>
                </a:lnTo>
                <a:lnTo>
                  <a:pt x="936811" y="1795412"/>
                </a:lnTo>
                <a:lnTo>
                  <a:pt x="909696" y="1831144"/>
                </a:lnTo>
                <a:lnTo>
                  <a:pt x="882924" y="1867148"/>
                </a:lnTo>
                <a:lnTo>
                  <a:pt x="856498" y="1903422"/>
                </a:lnTo>
                <a:lnTo>
                  <a:pt x="830419" y="1939964"/>
                </a:lnTo>
                <a:lnTo>
                  <a:pt x="804691" y="1976771"/>
                </a:lnTo>
                <a:lnTo>
                  <a:pt x="779316" y="2013840"/>
                </a:lnTo>
                <a:lnTo>
                  <a:pt x="754295" y="2051170"/>
                </a:lnTo>
                <a:lnTo>
                  <a:pt x="729633" y="2088757"/>
                </a:lnTo>
                <a:lnTo>
                  <a:pt x="705330" y="2126600"/>
                </a:lnTo>
                <a:lnTo>
                  <a:pt x="681391" y="2164696"/>
                </a:lnTo>
                <a:lnTo>
                  <a:pt x="657816" y="2203042"/>
                </a:lnTo>
                <a:lnTo>
                  <a:pt x="634608" y="2241637"/>
                </a:lnTo>
                <a:lnTo>
                  <a:pt x="611771" y="2280477"/>
                </a:lnTo>
                <a:lnTo>
                  <a:pt x="589305" y="2319560"/>
                </a:lnTo>
                <a:lnTo>
                  <a:pt x="567215" y="2358884"/>
                </a:lnTo>
                <a:lnTo>
                  <a:pt x="545501" y="2398446"/>
                </a:lnTo>
                <a:lnTo>
                  <a:pt x="524167" y="2438245"/>
                </a:lnTo>
                <a:lnTo>
                  <a:pt x="503215" y="2478276"/>
                </a:lnTo>
                <a:lnTo>
                  <a:pt x="482648" y="2518539"/>
                </a:lnTo>
                <a:lnTo>
                  <a:pt x="462467" y="2559030"/>
                </a:lnTo>
                <a:lnTo>
                  <a:pt x="442676" y="2599747"/>
                </a:lnTo>
                <a:lnTo>
                  <a:pt x="423277" y="2640688"/>
                </a:lnTo>
                <a:lnTo>
                  <a:pt x="404272" y="2681851"/>
                </a:lnTo>
                <a:lnTo>
                  <a:pt x="385663" y="2723232"/>
                </a:lnTo>
                <a:lnTo>
                  <a:pt x="367454" y="2764829"/>
                </a:lnTo>
                <a:lnTo>
                  <a:pt x="349646" y="2806641"/>
                </a:lnTo>
                <a:lnTo>
                  <a:pt x="332242" y="2848664"/>
                </a:lnTo>
                <a:lnTo>
                  <a:pt x="315244" y="2890896"/>
                </a:lnTo>
                <a:lnTo>
                  <a:pt x="298655" y="2933335"/>
                </a:lnTo>
                <a:lnTo>
                  <a:pt x="282478" y="2975978"/>
                </a:lnTo>
                <a:lnTo>
                  <a:pt x="266714" y="3018823"/>
                </a:lnTo>
                <a:lnTo>
                  <a:pt x="251366" y="3061867"/>
                </a:lnTo>
                <a:lnTo>
                  <a:pt x="236437" y="3105108"/>
                </a:lnTo>
                <a:lnTo>
                  <a:pt x="221929" y="3148543"/>
                </a:lnTo>
                <a:lnTo>
                  <a:pt x="207844" y="3192171"/>
                </a:lnTo>
                <a:lnTo>
                  <a:pt x="194185" y="3235988"/>
                </a:lnTo>
                <a:lnTo>
                  <a:pt x="180955" y="3279993"/>
                </a:lnTo>
                <a:lnTo>
                  <a:pt x="168155" y="3324182"/>
                </a:lnTo>
                <a:lnTo>
                  <a:pt x="155788" y="3368553"/>
                </a:lnTo>
                <a:lnTo>
                  <a:pt x="143857" y="3413104"/>
                </a:lnTo>
                <a:lnTo>
                  <a:pt x="132364" y="3457833"/>
                </a:lnTo>
                <a:lnTo>
                  <a:pt x="121312" y="3502737"/>
                </a:lnTo>
                <a:lnTo>
                  <a:pt x="110702" y="3547813"/>
                </a:lnTo>
                <a:lnTo>
                  <a:pt x="100538" y="3593059"/>
                </a:lnTo>
                <a:lnTo>
                  <a:pt x="90822" y="3638473"/>
                </a:lnTo>
                <a:lnTo>
                  <a:pt x="81555" y="3684052"/>
                </a:lnTo>
                <a:lnTo>
                  <a:pt x="72742" y="3729794"/>
                </a:lnTo>
                <a:lnTo>
                  <a:pt x="64384" y="3775697"/>
                </a:lnTo>
                <a:lnTo>
                  <a:pt x="56483" y="3821757"/>
                </a:lnTo>
                <a:lnTo>
                  <a:pt x="49042" y="3867973"/>
                </a:lnTo>
                <a:lnTo>
                  <a:pt x="42063" y="3914342"/>
                </a:lnTo>
                <a:lnTo>
                  <a:pt x="35550" y="3960862"/>
                </a:lnTo>
                <a:lnTo>
                  <a:pt x="29503" y="4007530"/>
                </a:lnTo>
                <a:lnTo>
                  <a:pt x="23926" y="4054343"/>
                </a:lnTo>
                <a:lnTo>
                  <a:pt x="18822" y="4101300"/>
                </a:lnTo>
                <a:lnTo>
                  <a:pt x="14192" y="4148398"/>
                </a:lnTo>
                <a:lnTo>
                  <a:pt x="10039" y="4195634"/>
                </a:lnTo>
                <a:lnTo>
                  <a:pt x="6366" y="4243006"/>
                </a:lnTo>
                <a:lnTo>
                  <a:pt x="3174" y="4290512"/>
                </a:lnTo>
                <a:lnTo>
                  <a:pt x="467" y="4338149"/>
                </a:lnTo>
                <a:lnTo>
                  <a:pt x="0" y="4348202"/>
                </a:lnTo>
              </a:path>
            </a:pathLst>
          </a:custGeom>
          <a:noFill/>
          <a:ln w="952500" cap="flat" cmpd="sng">
            <a:solidFill>
              <a:srgbClr val="F1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17" name="Google Shape;817;p7"/>
          <p:cNvGrpSpPr/>
          <p:nvPr/>
        </p:nvGrpSpPr>
        <p:grpSpPr>
          <a:xfrm>
            <a:off x="566738" y="4625015"/>
            <a:ext cx="752662" cy="308726"/>
            <a:chOff x="1246037" y="10169324"/>
            <a:chExt cx="1654810" cy="678815"/>
          </a:xfrm>
        </p:grpSpPr>
        <p:sp>
          <p:nvSpPr>
            <p:cNvPr id="818" name="Google Shape;818;p7"/>
            <p:cNvSpPr/>
            <p:nvPr/>
          </p:nvSpPr>
          <p:spPr>
            <a:xfrm>
              <a:off x="1246037" y="10411704"/>
              <a:ext cx="1654810" cy="201295"/>
            </a:xfrm>
            <a:custGeom>
              <a:avLst/>
              <a:gdLst/>
              <a:ahLst/>
              <a:cxnLst/>
              <a:rect l="l" t="t" r="r" b="b"/>
              <a:pathLst>
                <a:path w="1654810" h="201295" extrusionOk="0">
                  <a:moveTo>
                    <a:pt x="1557429" y="0"/>
                  </a:moveTo>
                  <a:lnTo>
                    <a:pt x="1531492" y="0"/>
                  </a:lnTo>
                  <a:lnTo>
                    <a:pt x="1531492" y="198915"/>
                  </a:lnTo>
                  <a:lnTo>
                    <a:pt x="1562266" y="198915"/>
                  </a:lnTo>
                  <a:lnTo>
                    <a:pt x="1603745" y="191064"/>
                  </a:lnTo>
                  <a:lnTo>
                    <a:pt x="1615277" y="182392"/>
                  </a:lnTo>
                  <a:lnTo>
                    <a:pt x="1549167" y="182392"/>
                  </a:lnTo>
                  <a:lnTo>
                    <a:pt x="1549167" y="16533"/>
                  </a:lnTo>
                  <a:lnTo>
                    <a:pt x="1618057" y="16533"/>
                  </a:lnTo>
                  <a:lnTo>
                    <a:pt x="1600503" y="6038"/>
                  </a:lnTo>
                  <a:lnTo>
                    <a:pt x="1557429" y="0"/>
                  </a:lnTo>
                  <a:close/>
                </a:path>
                <a:path w="1654810" h="201295" extrusionOk="0">
                  <a:moveTo>
                    <a:pt x="1618057" y="16533"/>
                  </a:moveTo>
                  <a:lnTo>
                    <a:pt x="1564266" y="16533"/>
                  </a:lnTo>
                  <a:lnTo>
                    <a:pt x="1603576" y="25122"/>
                  </a:lnTo>
                  <a:lnTo>
                    <a:pt x="1625038" y="46348"/>
                  </a:lnTo>
                  <a:lnTo>
                    <a:pt x="1633995" y="73398"/>
                  </a:lnTo>
                  <a:lnTo>
                    <a:pt x="1635793" y="99462"/>
                  </a:lnTo>
                  <a:lnTo>
                    <a:pt x="1631318" y="133460"/>
                  </a:lnTo>
                  <a:lnTo>
                    <a:pt x="1618161" y="159629"/>
                  </a:lnTo>
                  <a:lnTo>
                    <a:pt x="1596721" y="176447"/>
                  </a:lnTo>
                  <a:lnTo>
                    <a:pt x="1567397" y="182392"/>
                  </a:lnTo>
                  <a:lnTo>
                    <a:pt x="1615277" y="182392"/>
                  </a:lnTo>
                  <a:lnTo>
                    <a:pt x="1632479" y="169455"/>
                  </a:lnTo>
                  <a:lnTo>
                    <a:pt x="1649189" y="137001"/>
                  </a:lnTo>
                  <a:lnTo>
                    <a:pt x="1654598" y="96614"/>
                  </a:lnTo>
                  <a:lnTo>
                    <a:pt x="1648713" y="54347"/>
                  </a:lnTo>
                  <a:lnTo>
                    <a:pt x="1630806" y="24155"/>
                  </a:lnTo>
                  <a:lnTo>
                    <a:pt x="1618057" y="16533"/>
                  </a:lnTo>
                  <a:close/>
                </a:path>
                <a:path w="1654810" h="201295" extrusionOk="0">
                  <a:moveTo>
                    <a:pt x="1402397" y="0"/>
                  </a:moveTo>
                  <a:lnTo>
                    <a:pt x="1379601" y="0"/>
                  </a:lnTo>
                  <a:lnTo>
                    <a:pt x="1379601" y="198915"/>
                  </a:lnTo>
                  <a:lnTo>
                    <a:pt x="1396135" y="198915"/>
                  </a:lnTo>
                  <a:lnTo>
                    <a:pt x="1396135" y="23371"/>
                  </a:lnTo>
                  <a:lnTo>
                    <a:pt x="1413442" y="23371"/>
                  </a:lnTo>
                  <a:lnTo>
                    <a:pt x="1402397" y="0"/>
                  </a:lnTo>
                  <a:close/>
                </a:path>
                <a:path w="1654810" h="201295" extrusionOk="0">
                  <a:moveTo>
                    <a:pt x="1413442" y="23371"/>
                  </a:moveTo>
                  <a:lnTo>
                    <a:pt x="1396700" y="23371"/>
                  </a:lnTo>
                  <a:lnTo>
                    <a:pt x="1480206" y="198915"/>
                  </a:lnTo>
                  <a:lnTo>
                    <a:pt x="1503001" y="198915"/>
                  </a:lnTo>
                  <a:lnTo>
                    <a:pt x="1503001" y="176685"/>
                  </a:lnTo>
                  <a:lnTo>
                    <a:pt x="1485902" y="176685"/>
                  </a:lnTo>
                  <a:lnTo>
                    <a:pt x="1413442" y="23371"/>
                  </a:lnTo>
                  <a:close/>
                </a:path>
                <a:path w="1654810" h="201295" extrusionOk="0">
                  <a:moveTo>
                    <a:pt x="1503001" y="0"/>
                  </a:moveTo>
                  <a:lnTo>
                    <a:pt x="1486478" y="0"/>
                  </a:lnTo>
                  <a:lnTo>
                    <a:pt x="1486478" y="176685"/>
                  </a:lnTo>
                  <a:lnTo>
                    <a:pt x="1503001" y="176685"/>
                  </a:lnTo>
                  <a:lnTo>
                    <a:pt x="1503001" y="0"/>
                  </a:lnTo>
                  <a:close/>
                </a:path>
                <a:path w="1654810" h="201295" extrusionOk="0">
                  <a:moveTo>
                    <a:pt x="1250799" y="0"/>
                  </a:moveTo>
                  <a:lnTo>
                    <a:pt x="1233135" y="0"/>
                  </a:lnTo>
                  <a:lnTo>
                    <a:pt x="1233135" y="125671"/>
                  </a:lnTo>
                  <a:lnTo>
                    <a:pt x="1245156" y="178932"/>
                  </a:lnTo>
                  <a:lnTo>
                    <a:pt x="1292117" y="200915"/>
                  </a:lnTo>
                  <a:lnTo>
                    <a:pt x="1320813" y="194690"/>
                  </a:lnTo>
                  <a:lnTo>
                    <a:pt x="1332034" y="184381"/>
                  </a:lnTo>
                  <a:lnTo>
                    <a:pt x="1292117" y="184381"/>
                  </a:lnTo>
                  <a:lnTo>
                    <a:pt x="1270638" y="179372"/>
                  </a:lnTo>
                  <a:lnTo>
                    <a:pt x="1258104" y="166108"/>
                  </a:lnTo>
                  <a:lnTo>
                    <a:pt x="1252247" y="147235"/>
                  </a:lnTo>
                  <a:lnTo>
                    <a:pt x="1250817" y="125671"/>
                  </a:lnTo>
                  <a:lnTo>
                    <a:pt x="1250799" y="0"/>
                  </a:lnTo>
                  <a:close/>
                </a:path>
                <a:path w="1654810" h="201295" extrusionOk="0">
                  <a:moveTo>
                    <a:pt x="1351121" y="0"/>
                  </a:moveTo>
                  <a:lnTo>
                    <a:pt x="1333446" y="0"/>
                  </a:lnTo>
                  <a:lnTo>
                    <a:pt x="1333430" y="125671"/>
                  </a:lnTo>
                  <a:lnTo>
                    <a:pt x="1332239" y="145915"/>
                  </a:lnTo>
                  <a:lnTo>
                    <a:pt x="1326784" y="164934"/>
                  </a:lnTo>
                  <a:lnTo>
                    <a:pt x="1314327" y="178932"/>
                  </a:lnTo>
                  <a:lnTo>
                    <a:pt x="1292117" y="184381"/>
                  </a:lnTo>
                  <a:lnTo>
                    <a:pt x="1332034" y="184381"/>
                  </a:lnTo>
                  <a:lnTo>
                    <a:pt x="1338931" y="178045"/>
                  </a:lnTo>
                  <a:lnTo>
                    <a:pt x="1348393" y="154024"/>
                  </a:lnTo>
                  <a:lnTo>
                    <a:pt x="1351121" y="125671"/>
                  </a:lnTo>
                  <a:lnTo>
                    <a:pt x="1351121" y="0"/>
                  </a:lnTo>
                  <a:close/>
                </a:path>
                <a:path w="1654810" h="201295" extrusionOk="0">
                  <a:moveTo>
                    <a:pt x="1209774" y="0"/>
                  </a:moveTo>
                  <a:lnTo>
                    <a:pt x="1128541" y="0"/>
                  </a:lnTo>
                  <a:lnTo>
                    <a:pt x="1128541" y="198915"/>
                  </a:lnTo>
                  <a:lnTo>
                    <a:pt x="1146226" y="198915"/>
                  </a:lnTo>
                  <a:lnTo>
                    <a:pt x="1146226" y="103735"/>
                  </a:lnTo>
                  <a:lnTo>
                    <a:pt x="1206633" y="103735"/>
                  </a:lnTo>
                  <a:lnTo>
                    <a:pt x="1206633" y="87201"/>
                  </a:lnTo>
                  <a:lnTo>
                    <a:pt x="1146226" y="87201"/>
                  </a:lnTo>
                  <a:lnTo>
                    <a:pt x="1146226" y="16533"/>
                  </a:lnTo>
                  <a:lnTo>
                    <a:pt x="1209774" y="16533"/>
                  </a:lnTo>
                  <a:lnTo>
                    <a:pt x="1209774" y="0"/>
                  </a:lnTo>
                  <a:close/>
                </a:path>
                <a:path w="1654810" h="201295" extrusionOk="0">
                  <a:moveTo>
                    <a:pt x="358502" y="0"/>
                  </a:moveTo>
                  <a:lnTo>
                    <a:pt x="274138" y="0"/>
                  </a:lnTo>
                  <a:lnTo>
                    <a:pt x="274138" y="198915"/>
                  </a:lnTo>
                  <a:lnTo>
                    <a:pt x="361632" y="198915"/>
                  </a:lnTo>
                  <a:lnTo>
                    <a:pt x="361632" y="182392"/>
                  </a:lnTo>
                  <a:lnTo>
                    <a:pt x="291802" y="182392"/>
                  </a:lnTo>
                  <a:lnTo>
                    <a:pt x="291802" y="103735"/>
                  </a:lnTo>
                  <a:lnTo>
                    <a:pt x="355350" y="103735"/>
                  </a:lnTo>
                  <a:lnTo>
                    <a:pt x="355350" y="87201"/>
                  </a:lnTo>
                  <a:lnTo>
                    <a:pt x="291802" y="87201"/>
                  </a:lnTo>
                  <a:lnTo>
                    <a:pt x="291802" y="16533"/>
                  </a:lnTo>
                  <a:lnTo>
                    <a:pt x="358502" y="16533"/>
                  </a:lnTo>
                  <a:lnTo>
                    <a:pt x="358502" y="0"/>
                  </a:lnTo>
                  <a:close/>
                </a:path>
                <a:path w="1654810" h="201295" extrusionOk="0">
                  <a:moveTo>
                    <a:pt x="144770" y="0"/>
                  </a:moveTo>
                  <a:lnTo>
                    <a:pt x="127095" y="0"/>
                  </a:lnTo>
                  <a:lnTo>
                    <a:pt x="127095" y="198915"/>
                  </a:lnTo>
                  <a:lnTo>
                    <a:pt x="144770" y="198915"/>
                  </a:lnTo>
                  <a:lnTo>
                    <a:pt x="144770" y="103735"/>
                  </a:lnTo>
                  <a:lnTo>
                    <a:pt x="239950" y="103735"/>
                  </a:lnTo>
                  <a:lnTo>
                    <a:pt x="239950" y="87201"/>
                  </a:lnTo>
                  <a:lnTo>
                    <a:pt x="144770" y="87201"/>
                  </a:lnTo>
                  <a:lnTo>
                    <a:pt x="144770" y="0"/>
                  </a:lnTo>
                  <a:close/>
                </a:path>
                <a:path w="1654810" h="201295" extrusionOk="0">
                  <a:moveTo>
                    <a:pt x="239950" y="103735"/>
                  </a:moveTo>
                  <a:lnTo>
                    <a:pt x="222275" y="103735"/>
                  </a:lnTo>
                  <a:lnTo>
                    <a:pt x="222275" y="198915"/>
                  </a:lnTo>
                  <a:lnTo>
                    <a:pt x="239950" y="198915"/>
                  </a:lnTo>
                  <a:lnTo>
                    <a:pt x="239950" y="103735"/>
                  </a:lnTo>
                  <a:close/>
                </a:path>
                <a:path w="1654810" h="201295" extrusionOk="0">
                  <a:moveTo>
                    <a:pt x="239950" y="0"/>
                  </a:moveTo>
                  <a:lnTo>
                    <a:pt x="222275" y="0"/>
                  </a:lnTo>
                  <a:lnTo>
                    <a:pt x="222275" y="87201"/>
                  </a:lnTo>
                  <a:lnTo>
                    <a:pt x="239950" y="87201"/>
                  </a:lnTo>
                  <a:lnTo>
                    <a:pt x="239950" y="0"/>
                  </a:lnTo>
                  <a:close/>
                </a:path>
                <a:path w="1654810" h="201295" extrusionOk="0">
                  <a:moveTo>
                    <a:pt x="63830" y="16533"/>
                  </a:moveTo>
                  <a:lnTo>
                    <a:pt x="46166" y="16533"/>
                  </a:lnTo>
                  <a:lnTo>
                    <a:pt x="46166" y="198915"/>
                  </a:lnTo>
                  <a:lnTo>
                    <a:pt x="63830" y="198915"/>
                  </a:lnTo>
                  <a:lnTo>
                    <a:pt x="63830" y="16533"/>
                  </a:lnTo>
                  <a:close/>
                </a:path>
                <a:path w="1654810" h="201295" extrusionOk="0">
                  <a:moveTo>
                    <a:pt x="109996" y="0"/>
                  </a:moveTo>
                  <a:lnTo>
                    <a:pt x="0" y="0"/>
                  </a:lnTo>
                  <a:lnTo>
                    <a:pt x="0" y="16533"/>
                  </a:lnTo>
                  <a:lnTo>
                    <a:pt x="109996" y="16533"/>
                  </a:lnTo>
                  <a:lnTo>
                    <a:pt x="1099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7"/>
            <p:cNvSpPr/>
            <p:nvPr/>
          </p:nvSpPr>
          <p:spPr>
            <a:xfrm>
              <a:off x="1653441" y="10169324"/>
              <a:ext cx="678815" cy="678815"/>
            </a:xfrm>
            <a:custGeom>
              <a:avLst/>
              <a:gdLst/>
              <a:ahLst/>
              <a:cxnLst/>
              <a:rect l="l" t="t" r="r" b="b"/>
              <a:pathLst>
                <a:path w="678814" h="678815" extrusionOk="0">
                  <a:moveTo>
                    <a:pt x="339256" y="0"/>
                  </a:moveTo>
                  <a:lnTo>
                    <a:pt x="293221" y="3097"/>
                  </a:lnTo>
                  <a:lnTo>
                    <a:pt x="249068" y="12119"/>
                  </a:lnTo>
                  <a:lnTo>
                    <a:pt x="207202" y="26662"/>
                  </a:lnTo>
                  <a:lnTo>
                    <a:pt x="168027" y="46321"/>
                  </a:lnTo>
                  <a:lnTo>
                    <a:pt x="131947" y="70692"/>
                  </a:lnTo>
                  <a:lnTo>
                    <a:pt x="99366" y="99371"/>
                  </a:lnTo>
                  <a:lnTo>
                    <a:pt x="70688" y="131953"/>
                  </a:lnTo>
                  <a:lnTo>
                    <a:pt x="46318" y="168035"/>
                  </a:lnTo>
                  <a:lnTo>
                    <a:pt x="26660" y="207211"/>
                  </a:lnTo>
                  <a:lnTo>
                    <a:pt x="12118" y="249078"/>
                  </a:lnTo>
                  <a:lnTo>
                    <a:pt x="3097" y="293231"/>
                  </a:lnTo>
                  <a:lnTo>
                    <a:pt x="0" y="339267"/>
                  </a:lnTo>
                  <a:lnTo>
                    <a:pt x="3097" y="385297"/>
                  </a:lnTo>
                  <a:lnTo>
                    <a:pt x="12118" y="429446"/>
                  </a:lnTo>
                  <a:lnTo>
                    <a:pt x="26660" y="471310"/>
                  </a:lnTo>
                  <a:lnTo>
                    <a:pt x="46318" y="510484"/>
                  </a:lnTo>
                  <a:lnTo>
                    <a:pt x="70688" y="546563"/>
                  </a:lnTo>
                  <a:lnTo>
                    <a:pt x="99366" y="579144"/>
                  </a:lnTo>
                  <a:lnTo>
                    <a:pt x="131947" y="607822"/>
                  </a:lnTo>
                  <a:lnTo>
                    <a:pt x="168027" y="632192"/>
                  </a:lnTo>
                  <a:lnTo>
                    <a:pt x="207202" y="651851"/>
                  </a:lnTo>
                  <a:lnTo>
                    <a:pt x="249068" y="666394"/>
                  </a:lnTo>
                  <a:lnTo>
                    <a:pt x="293221" y="675416"/>
                  </a:lnTo>
                  <a:lnTo>
                    <a:pt x="339256" y="678513"/>
                  </a:lnTo>
                  <a:lnTo>
                    <a:pt x="385291" y="675416"/>
                  </a:lnTo>
                  <a:lnTo>
                    <a:pt x="429443" y="666394"/>
                  </a:lnTo>
                  <a:lnTo>
                    <a:pt x="471308" y="651851"/>
                  </a:lnTo>
                  <a:lnTo>
                    <a:pt x="510483" y="632192"/>
                  </a:lnTo>
                  <a:lnTo>
                    <a:pt x="546562" y="607822"/>
                  </a:lnTo>
                  <a:lnTo>
                    <a:pt x="579142" y="579144"/>
                  </a:lnTo>
                  <a:lnTo>
                    <a:pt x="607818" y="546563"/>
                  </a:lnTo>
                  <a:lnTo>
                    <a:pt x="632187" y="510484"/>
                  </a:lnTo>
                  <a:lnTo>
                    <a:pt x="651844" y="471310"/>
                  </a:lnTo>
                  <a:lnTo>
                    <a:pt x="666385" y="429446"/>
                  </a:lnTo>
                  <a:lnTo>
                    <a:pt x="675406" y="385297"/>
                  </a:lnTo>
                  <a:lnTo>
                    <a:pt x="678502" y="339267"/>
                  </a:lnTo>
                  <a:lnTo>
                    <a:pt x="675406" y="293231"/>
                  </a:lnTo>
                  <a:lnTo>
                    <a:pt x="666385" y="249078"/>
                  </a:lnTo>
                  <a:lnTo>
                    <a:pt x="651844" y="207211"/>
                  </a:lnTo>
                  <a:lnTo>
                    <a:pt x="632187" y="168035"/>
                  </a:lnTo>
                  <a:lnTo>
                    <a:pt x="607818" y="131953"/>
                  </a:lnTo>
                  <a:lnTo>
                    <a:pt x="579142" y="99371"/>
                  </a:lnTo>
                  <a:lnTo>
                    <a:pt x="546562" y="70692"/>
                  </a:lnTo>
                  <a:lnTo>
                    <a:pt x="510483" y="46321"/>
                  </a:lnTo>
                  <a:lnTo>
                    <a:pt x="471308" y="26662"/>
                  </a:lnTo>
                  <a:lnTo>
                    <a:pt x="429443" y="12119"/>
                  </a:lnTo>
                  <a:lnTo>
                    <a:pt x="385291" y="3097"/>
                  </a:lnTo>
                  <a:lnTo>
                    <a:pt x="339256" y="0"/>
                  </a:lnTo>
                  <a:close/>
                </a:path>
              </a:pathLst>
            </a:custGeom>
            <a:solidFill>
              <a:srgbClr val="ED1C2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7"/>
            <p:cNvSpPr/>
            <p:nvPr/>
          </p:nvSpPr>
          <p:spPr>
            <a:xfrm>
              <a:off x="1766618" y="10407483"/>
              <a:ext cx="473075" cy="199390"/>
            </a:xfrm>
            <a:custGeom>
              <a:avLst/>
              <a:gdLst/>
              <a:ahLst/>
              <a:cxnLst/>
              <a:rect l="l" t="t" r="r" b="b"/>
              <a:pathLst>
                <a:path w="473075" h="199390" extrusionOk="0">
                  <a:moveTo>
                    <a:pt x="377307" y="0"/>
                  </a:moveTo>
                  <a:lnTo>
                    <a:pt x="325435" y="0"/>
                  </a:lnTo>
                  <a:lnTo>
                    <a:pt x="325435" y="198915"/>
                  </a:lnTo>
                  <a:lnTo>
                    <a:pt x="377307" y="198915"/>
                  </a:lnTo>
                  <a:lnTo>
                    <a:pt x="415503" y="192792"/>
                  </a:lnTo>
                  <a:lnTo>
                    <a:pt x="445630" y="174299"/>
                  </a:lnTo>
                  <a:lnTo>
                    <a:pt x="447737" y="170989"/>
                  </a:lnTo>
                  <a:lnTo>
                    <a:pt x="361915" y="170989"/>
                  </a:lnTo>
                  <a:lnTo>
                    <a:pt x="361915" y="27925"/>
                  </a:lnTo>
                  <a:lnTo>
                    <a:pt x="449876" y="27925"/>
                  </a:lnTo>
                  <a:lnTo>
                    <a:pt x="448194" y="25045"/>
                  </a:lnTo>
                  <a:lnTo>
                    <a:pt x="418388" y="6283"/>
                  </a:lnTo>
                  <a:lnTo>
                    <a:pt x="377307" y="0"/>
                  </a:lnTo>
                  <a:close/>
                </a:path>
                <a:path w="473075" h="199390" extrusionOk="0">
                  <a:moveTo>
                    <a:pt x="449876" y="27925"/>
                  </a:moveTo>
                  <a:lnTo>
                    <a:pt x="374177" y="27925"/>
                  </a:lnTo>
                  <a:lnTo>
                    <a:pt x="400794" y="32970"/>
                  </a:lnTo>
                  <a:lnTo>
                    <a:pt x="419344" y="47340"/>
                  </a:lnTo>
                  <a:lnTo>
                    <a:pt x="430200" y="69886"/>
                  </a:lnTo>
                  <a:lnTo>
                    <a:pt x="433735" y="99462"/>
                  </a:lnTo>
                  <a:lnTo>
                    <a:pt x="430200" y="129033"/>
                  </a:lnTo>
                  <a:lnTo>
                    <a:pt x="419344" y="151576"/>
                  </a:lnTo>
                  <a:lnTo>
                    <a:pt x="400794" y="165944"/>
                  </a:lnTo>
                  <a:lnTo>
                    <a:pt x="374177" y="170989"/>
                  </a:lnTo>
                  <a:lnTo>
                    <a:pt x="447737" y="170989"/>
                  </a:lnTo>
                  <a:lnTo>
                    <a:pt x="465390" y="143251"/>
                  </a:lnTo>
                  <a:lnTo>
                    <a:pt x="472488" y="99462"/>
                  </a:lnTo>
                  <a:lnTo>
                    <a:pt x="466352" y="56149"/>
                  </a:lnTo>
                  <a:lnTo>
                    <a:pt x="449876" y="27925"/>
                  </a:lnTo>
                  <a:close/>
                </a:path>
                <a:path w="473075" h="199390" extrusionOk="0">
                  <a:moveTo>
                    <a:pt x="185523" y="0"/>
                  </a:moveTo>
                  <a:lnTo>
                    <a:pt x="142205" y="0"/>
                  </a:lnTo>
                  <a:lnTo>
                    <a:pt x="142205" y="198915"/>
                  </a:lnTo>
                  <a:lnTo>
                    <a:pt x="175272" y="198915"/>
                  </a:lnTo>
                  <a:lnTo>
                    <a:pt x="175272" y="43893"/>
                  </a:lnTo>
                  <a:lnTo>
                    <a:pt x="204104" y="43893"/>
                  </a:lnTo>
                  <a:lnTo>
                    <a:pt x="185523" y="0"/>
                  </a:lnTo>
                  <a:close/>
                </a:path>
                <a:path w="473075" h="199390" extrusionOk="0">
                  <a:moveTo>
                    <a:pt x="204104" y="43893"/>
                  </a:moveTo>
                  <a:lnTo>
                    <a:pt x="175837" y="43893"/>
                  </a:lnTo>
                  <a:lnTo>
                    <a:pt x="241668" y="198915"/>
                  </a:lnTo>
                  <a:lnTo>
                    <a:pt x="285258" y="198915"/>
                  </a:lnTo>
                  <a:lnTo>
                    <a:pt x="285258" y="156173"/>
                  </a:lnTo>
                  <a:lnTo>
                    <a:pt x="251636" y="156173"/>
                  </a:lnTo>
                  <a:lnTo>
                    <a:pt x="204104" y="43893"/>
                  </a:lnTo>
                  <a:close/>
                </a:path>
                <a:path w="473075" h="199390" extrusionOk="0">
                  <a:moveTo>
                    <a:pt x="285258" y="0"/>
                  </a:moveTo>
                  <a:lnTo>
                    <a:pt x="252201" y="0"/>
                  </a:lnTo>
                  <a:lnTo>
                    <a:pt x="252201" y="156173"/>
                  </a:lnTo>
                  <a:lnTo>
                    <a:pt x="285258" y="156173"/>
                  </a:lnTo>
                  <a:lnTo>
                    <a:pt x="285258" y="0"/>
                  </a:lnTo>
                  <a:close/>
                </a:path>
                <a:path w="473075" h="199390" extrusionOk="0">
                  <a:moveTo>
                    <a:pt x="104593" y="0"/>
                  </a:moveTo>
                  <a:lnTo>
                    <a:pt x="0" y="0"/>
                  </a:lnTo>
                  <a:lnTo>
                    <a:pt x="0" y="198915"/>
                  </a:lnTo>
                  <a:lnTo>
                    <a:pt x="107431" y="198915"/>
                  </a:lnTo>
                  <a:lnTo>
                    <a:pt x="107431" y="169848"/>
                  </a:lnTo>
                  <a:lnTo>
                    <a:pt x="36480" y="169848"/>
                  </a:lnTo>
                  <a:lnTo>
                    <a:pt x="36480" y="111137"/>
                  </a:lnTo>
                  <a:lnTo>
                    <a:pt x="100876" y="111137"/>
                  </a:lnTo>
                  <a:lnTo>
                    <a:pt x="100876" y="82081"/>
                  </a:lnTo>
                  <a:lnTo>
                    <a:pt x="36480" y="82081"/>
                  </a:lnTo>
                  <a:lnTo>
                    <a:pt x="36480" y="29067"/>
                  </a:lnTo>
                  <a:lnTo>
                    <a:pt x="104593" y="29067"/>
                  </a:lnTo>
                  <a:lnTo>
                    <a:pt x="104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7"/>
            <p:cNvSpPr/>
            <p:nvPr/>
          </p:nvSpPr>
          <p:spPr>
            <a:xfrm>
              <a:off x="1698382" y="10214263"/>
              <a:ext cx="588645" cy="588645"/>
            </a:xfrm>
            <a:custGeom>
              <a:avLst/>
              <a:gdLst/>
              <a:ahLst/>
              <a:cxnLst/>
              <a:rect l="l" t="t" r="r" b="b"/>
              <a:pathLst>
                <a:path w="588644" h="588645" extrusionOk="0">
                  <a:moveTo>
                    <a:pt x="294315" y="588631"/>
                  </a:moveTo>
                  <a:lnTo>
                    <a:pt x="342053" y="584779"/>
                  </a:lnTo>
                  <a:lnTo>
                    <a:pt x="387338" y="573626"/>
                  </a:lnTo>
                  <a:lnTo>
                    <a:pt x="429565" y="555779"/>
                  </a:lnTo>
                  <a:lnTo>
                    <a:pt x="468128" y="531843"/>
                  </a:lnTo>
                  <a:lnTo>
                    <a:pt x="502420" y="502425"/>
                  </a:lnTo>
                  <a:lnTo>
                    <a:pt x="531836" y="468131"/>
                  </a:lnTo>
                  <a:lnTo>
                    <a:pt x="555770" y="429567"/>
                  </a:lnTo>
                  <a:lnTo>
                    <a:pt x="573616" y="387339"/>
                  </a:lnTo>
                  <a:lnTo>
                    <a:pt x="584768" y="342053"/>
                  </a:lnTo>
                  <a:lnTo>
                    <a:pt x="588620" y="294315"/>
                  </a:lnTo>
                  <a:lnTo>
                    <a:pt x="584768" y="246577"/>
                  </a:lnTo>
                  <a:lnTo>
                    <a:pt x="573616" y="201291"/>
                  </a:lnTo>
                  <a:lnTo>
                    <a:pt x="555770" y="159063"/>
                  </a:lnTo>
                  <a:lnTo>
                    <a:pt x="531836" y="120499"/>
                  </a:lnTo>
                  <a:lnTo>
                    <a:pt x="502420" y="86205"/>
                  </a:lnTo>
                  <a:lnTo>
                    <a:pt x="468128" y="56787"/>
                  </a:lnTo>
                  <a:lnTo>
                    <a:pt x="429565" y="32852"/>
                  </a:lnTo>
                  <a:lnTo>
                    <a:pt x="387338" y="15005"/>
                  </a:lnTo>
                  <a:lnTo>
                    <a:pt x="342053" y="3852"/>
                  </a:lnTo>
                  <a:lnTo>
                    <a:pt x="294315" y="0"/>
                  </a:lnTo>
                  <a:lnTo>
                    <a:pt x="246577" y="3852"/>
                  </a:lnTo>
                  <a:lnTo>
                    <a:pt x="201291" y="15005"/>
                  </a:lnTo>
                  <a:lnTo>
                    <a:pt x="159063" y="32852"/>
                  </a:lnTo>
                  <a:lnTo>
                    <a:pt x="120499" y="56787"/>
                  </a:lnTo>
                  <a:lnTo>
                    <a:pt x="86205" y="86205"/>
                  </a:lnTo>
                  <a:lnTo>
                    <a:pt x="56787" y="120499"/>
                  </a:lnTo>
                  <a:lnTo>
                    <a:pt x="32852" y="159063"/>
                  </a:lnTo>
                  <a:lnTo>
                    <a:pt x="15005" y="201291"/>
                  </a:lnTo>
                  <a:lnTo>
                    <a:pt x="3852" y="246577"/>
                  </a:lnTo>
                  <a:lnTo>
                    <a:pt x="0" y="294315"/>
                  </a:lnTo>
                  <a:lnTo>
                    <a:pt x="3852" y="342053"/>
                  </a:lnTo>
                  <a:lnTo>
                    <a:pt x="15005" y="387339"/>
                  </a:lnTo>
                  <a:lnTo>
                    <a:pt x="32852" y="429567"/>
                  </a:lnTo>
                  <a:lnTo>
                    <a:pt x="56787" y="468131"/>
                  </a:lnTo>
                  <a:lnTo>
                    <a:pt x="86205" y="502425"/>
                  </a:lnTo>
                  <a:lnTo>
                    <a:pt x="120499" y="531843"/>
                  </a:lnTo>
                  <a:lnTo>
                    <a:pt x="159063" y="555779"/>
                  </a:lnTo>
                  <a:lnTo>
                    <a:pt x="201291" y="573626"/>
                  </a:lnTo>
                  <a:lnTo>
                    <a:pt x="246577" y="584779"/>
                  </a:lnTo>
                  <a:lnTo>
                    <a:pt x="294315" y="588631"/>
                  </a:lnTo>
                  <a:close/>
                </a:path>
              </a:pathLst>
            </a:cu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22" name="Google Shape;822;p7"/>
          <p:cNvSpPr txBox="1"/>
          <p:nvPr/>
        </p:nvSpPr>
        <p:spPr>
          <a:xfrm>
            <a:off x="1475298" y="4705890"/>
            <a:ext cx="1225800" cy="1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47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end.org | December 2024</a:t>
            </a:r>
            <a:endParaRPr sz="800" b="0" i="0" u="none" strike="noStrike" cap="non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23" name="Google Shape;823;p7"/>
          <p:cNvSpPr/>
          <p:nvPr/>
        </p:nvSpPr>
        <p:spPr>
          <a:xfrm>
            <a:off x="4572000" y="653143"/>
            <a:ext cx="4572000" cy="73295"/>
          </a:xfrm>
          <a:custGeom>
            <a:avLst/>
            <a:gdLst/>
            <a:ahLst/>
            <a:cxnLst/>
            <a:rect l="l" t="t" r="r" b="b"/>
            <a:pathLst>
              <a:path w="14409419" h="71119" extrusionOk="0">
                <a:moveTo>
                  <a:pt x="14409404" y="0"/>
                </a:moveTo>
                <a:lnTo>
                  <a:pt x="0" y="0"/>
                </a:lnTo>
                <a:lnTo>
                  <a:pt x="0" y="70992"/>
                </a:lnTo>
                <a:lnTo>
                  <a:pt x="14409404" y="70992"/>
                </a:lnTo>
                <a:lnTo>
                  <a:pt x="14409404" y="0"/>
                </a:lnTo>
                <a:close/>
              </a:path>
            </a:pathLst>
          </a:custGeom>
          <a:solidFill>
            <a:srgbClr val="EA1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7"/>
          <p:cNvSpPr txBox="1">
            <a:spLocks noGrp="1"/>
          </p:cNvSpPr>
          <p:nvPr>
            <p:ph type="title"/>
          </p:nvPr>
        </p:nvSpPr>
        <p:spPr>
          <a:xfrm>
            <a:off x="356173" y="289478"/>
            <a:ext cx="8431800" cy="315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800" rIns="0" bIns="0" anchor="t" anchorCtr="0">
            <a:spAutoFit/>
          </a:bodyPr>
          <a:lstStyle/>
          <a:p>
            <a:pPr marL="2159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r>
              <a:rPr lang="en-US" sz="2000" b="0" dirty="0">
                <a:solidFill>
                  <a:srgbClr val="EA1D2B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Example: Oromia Regional Health Bureau, Ethiopia</a:t>
            </a:r>
            <a:endParaRPr sz="2000" b="0" dirty="0"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815" name="Google Shape;815;p7"/>
          <p:cNvSpPr/>
          <p:nvPr/>
        </p:nvSpPr>
        <p:spPr>
          <a:xfrm>
            <a:off x="0" y="2385"/>
            <a:ext cx="343117" cy="5138590"/>
          </a:xfrm>
          <a:custGeom>
            <a:avLst/>
            <a:gdLst/>
            <a:ahLst/>
            <a:cxnLst/>
            <a:rect l="l" t="t" r="r" b="b"/>
            <a:pathLst>
              <a:path w="754380" h="11298555" extrusionOk="0">
                <a:moveTo>
                  <a:pt x="753903" y="0"/>
                </a:moveTo>
                <a:lnTo>
                  <a:pt x="0" y="0"/>
                </a:lnTo>
                <a:lnTo>
                  <a:pt x="0" y="11298074"/>
                </a:lnTo>
                <a:lnTo>
                  <a:pt x="753903" y="11298074"/>
                </a:lnTo>
                <a:lnTo>
                  <a:pt x="753903" y="0"/>
                </a:lnTo>
                <a:close/>
              </a:path>
            </a:pathLst>
          </a:custGeom>
          <a:solidFill>
            <a:srgbClr val="EA1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17" name="Google Shape;817;p7"/>
          <p:cNvGrpSpPr/>
          <p:nvPr/>
        </p:nvGrpSpPr>
        <p:grpSpPr>
          <a:xfrm>
            <a:off x="566738" y="4625015"/>
            <a:ext cx="752662" cy="308726"/>
            <a:chOff x="1246037" y="10169324"/>
            <a:chExt cx="1654810" cy="678815"/>
          </a:xfrm>
        </p:grpSpPr>
        <p:sp>
          <p:nvSpPr>
            <p:cNvPr id="818" name="Google Shape;818;p7"/>
            <p:cNvSpPr/>
            <p:nvPr/>
          </p:nvSpPr>
          <p:spPr>
            <a:xfrm>
              <a:off x="1246037" y="10411704"/>
              <a:ext cx="1654810" cy="201295"/>
            </a:xfrm>
            <a:custGeom>
              <a:avLst/>
              <a:gdLst/>
              <a:ahLst/>
              <a:cxnLst/>
              <a:rect l="l" t="t" r="r" b="b"/>
              <a:pathLst>
                <a:path w="1654810" h="201295" extrusionOk="0">
                  <a:moveTo>
                    <a:pt x="1557429" y="0"/>
                  </a:moveTo>
                  <a:lnTo>
                    <a:pt x="1531492" y="0"/>
                  </a:lnTo>
                  <a:lnTo>
                    <a:pt x="1531492" y="198915"/>
                  </a:lnTo>
                  <a:lnTo>
                    <a:pt x="1562266" y="198915"/>
                  </a:lnTo>
                  <a:lnTo>
                    <a:pt x="1603745" y="191064"/>
                  </a:lnTo>
                  <a:lnTo>
                    <a:pt x="1615277" y="182392"/>
                  </a:lnTo>
                  <a:lnTo>
                    <a:pt x="1549167" y="182392"/>
                  </a:lnTo>
                  <a:lnTo>
                    <a:pt x="1549167" y="16533"/>
                  </a:lnTo>
                  <a:lnTo>
                    <a:pt x="1618057" y="16533"/>
                  </a:lnTo>
                  <a:lnTo>
                    <a:pt x="1600503" y="6038"/>
                  </a:lnTo>
                  <a:lnTo>
                    <a:pt x="1557429" y="0"/>
                  </a:lnTo>
                  <a:close/>
                </a:path>
                <a:path w="1654810" h="201295" extrusionOk="0">
                  <a:moveTo>
                    <a:pt x="1618057" y="16533"/>
                  </a:moveTo>
                  <a:lnTo>
                    <a:pt x="1564266" y="16533"/>
                  </a:lnTo>
                  <a:lnTo>
                    <a:pt x="1603576" y="25122"/>
                  </a:lnTo>
                  <a:lnTo>
                    <a:pt x="1625038" y="46348"/>
                  </a:lnTo>
                  <a:lnTo>
                    <a:pt x="1633995" y="73398"/>
                  </a:lnTo>
                  <a:lnTo>
                    <a:pt x="1635793" y="99462"/>
                  </a:lnTo>
                  <a:lnTo>
                    <a:pt x="1631318" y="133460"/>
                  </a:lnTo>
                  <a:lnTo>
                    <a:pt x="1618161" y="159629"/>
                  </a:lnTo>
                  <a:lnTo>
                    <a:pt x="1596721" y="176447"/>
                  </a:lnTo>
                  <a:lnTo>
                    <a:pt x="1567397" y="182392"/>
                  </a:lnTo>
                  <a:lnTo>
                    <a:pt x="1615277" y="182392"/>
                  </a:lnTo>
                  <a:lnTo>
                    <a:pt x="1632479" y="169455"/>
                  </a:lnTo>
                  <a:lnTo>
                    <a:pt x="1649189" y="137001"/>
                  </a:lnTo>
                  <a:lnTo>
                    <a:pt x="1654598" y="96614"/>
                  </a:lnTo>
                  <a:lnTo>
                    <a:pt x="1648713" y="54347"/>
                  </a:lnTo>
                  <a:lnTo>
                    <a:pt x="1630806" y="24155"/>
                  </a:lnTo>
                  <a:lnTo>
                    <a:pt x="1618057" y="16533"/>
                  </a:lnTo>
                  <a:close/>
                </a:path>
                <a:path w="1654810" h="201295" extrusionOk="0">
                  <a:moveTo>
                    <a:pt x="1402397" y="0"/>
                  </a:moveTo>
                  <a:lnTo>
                    <a:pt x="1379601" y="0"/>
                  </a:lnTo>
                  <a:lnTo>
                    <a:pt x="1379601" y="198915"/>
                  </a:lnTo>
                  <a:lnTo>
                    <a:pt x="1396135" y="198915"/>
                  </a:lnTo>
                  <a:lnTo>
                    <a:pt x="1396135" y="23371"/>
                  </a:lnTo>
                  <a:lnTo>
                    <a:pt x="1413442" y="23371"/>
                  </a:lnTo>
                  <a:lnTo>
                    <a:pt x="1402397" y="0"/>
                  </a:lnTo>
                  <a:close/>
                </a:path>
                <a:path w="1654810" h="201295" extrusionOk="0">
                  <a:moveTo>
                    <a:pt x="1413442" y="23371"/>
                  </a:moveTo>
                  <a:lnTo>
                    <a:pt x="1396700" y="23371"/>
                  </a:lnTo>
                  <a:lnTo>
                    <a:pt x="1480206" y="198915"/>
                  </a:lnTo>
                  <a:lnTo>
                    <a:pt x="1503001" y="198915"/>
                  </a:lnTo>
                  <a:lnTo>
                    <a:pt x="1503001" y="176685"/>
                  </a:lnTo>
                  <a:lnTo>
                    <a:pt x="1485902" y="176685"/>
                  </a:lnTo>
                  <a:lnTo>
                    <a:pt x="1413442" y="23371"/>
                  </a:lnTo>
                  <a:close/>
                </a:path>
                <a:path w="1654810" h="201295" extrusionOk="0">
                  <a:moveTo>
                    <a:pt x="1503001" y="0"/>
                  </a:moveTo>
                  <a:lnTo>
                    <a:pt x="1486478" y="0"/>
                  </a:lnTo>
                  <a:lnTo>
                    <a:pt x="1486478" y="176685"/>
                  </a:lnTo>
                  <a:lnTo>
                    <a:pt x="1503001" y="176685"/>
                  </a:lnTo>
                  <a:lnTo>
                    <a:pt x="1503001" y="0"/>
                  </a:lnTo>
                  <a:close/>
                </a:path>
                <a:path w="1654810" h="201295" extrusionOk="0">
                  <a:moveTo>
                    <a:pt x="1250799" y="0"/>
                  </a:moveTo>
                  <a:lnTo>
                    <a:pt x="1233135" y="0"/>
                  </a:lnTo>
                  <a:lnTo>
                    <a:pt x="1233135" y="125671"/>
                  </a:lnTo>
                  <a:lnTo>
                    <a:pt x="1245156" y="178932"/>
                  </a:lnTo>
                  <a:lnTo>
                    <a:pt x="1292117" y="200915"/>
                  </a:lnTo>
                  <a:lnTo>
                    <a:pt x="1320813" y="194690"/>
                  </a:lnTo>
                  <a:lnTo>
                    <a:pt x="1332034" y="184381"/>
                  </a:lnTo>
                  <a:lnTo>
                    <a:pt x="1292117" y="184381"/>
                  </a:lnTo>
                  <a:lnTo>
                    <a:pt x="1270638" y="179372"/>
                  </a:lnTo>
                  <a:lnTo>
                    <a:pt x="1258104" y="166108"/>
                  </a:lnTo>
                  <a:lnTo>
                    <a:pt x="1252247" y="147235"/>
                  </a:lnTo>
                  <a:lnTo>
                    <a:pt x="1250817" y="125671"/>
                  </a:lnTo>
                  <a:lnTo>
                    <a:pt x="1250799" y="0"/>
                  </a:lnTo>
                  <a:close/>
                </a:path>
                <a:path w="1654810" h="201295" extrusionOk="0">
                  <a:moveTo>
                    <a:pt x="1351121" y="0"/>
                  </a:moveTo>
                  <a:lnTo>
                    <a:pt x="1333446" y="0"/>
                  </a:lnTo>
                  <a:lnTo>
                    <a:pt x="1333430" y="125671"/>
                  </a:lnTo>
                  <a:lnTo>
                    <a:pt x="1332239" y="145915"/>
                  </a:lnTo>
                  <a:lnTo>
                    <a:pt x="1326784" y="164934"/>
                  </a:lnTo>
                  <a:lnTo>
                    <a:pt x="1314327" y="178932"/>
                  </a:lnTo>
                  <a:lnTo>
                    <a:pt x="1292117" y="184381"/>
                  </a:lnTo>
                  <a:lnTo>
                    <a:pt x="1332034" y="184381"/>
                  </a:lnTo>
                  <a:lnTo>
                    <a:pt x="1338931" y="178045"/>
                  </a:lnTo>
                  <a:lnTo>
                    <a:pt x="1348393" y="154024"/>
                  </a:lnTo>
                  <a:lnTo>
                    <a:pt x="1351121" y="125671"/>
                  </a:lnTo>
                  <a:lnTo>
                    <a:pt x="1351121" y="0"/>
                  </a:lnTo>
                  <a:close/>
                </a:path>
                <a:path w="1654810" h="201295" extrusionOk="0">
                  <a:moveTo>
                    <a:pt x="1209774" y="0"/>
                  </a:moveTo>
                  <a:lnTo>
                    <a:pt x="1128541" y="0"/>
                  </a:lnTo>
                  <a:lnTo>
                    <a:pt x="1128541" y="198915"/>
                  </a:lnTo>
                  <a:lnTo>
                    <a:pt x="1146226" y="198915"/>
                  </a:lnTo>
                  <a:lnTo>
                    <a:pt x="1146226" y="103735"/>
                  </a:lnTo>
                  <a:lnTo>
                    <a:pt x="1206633" y="103735"/>
                  </a:lnTo>
                  <a:lnTo>
                    <a:pt x="1206633" y="87201"/>
                  </a:lnTo>
                  <a:lnTo>
                    <a:pt x="1146226" y="87201"/>
                  </a:lnTo>
                  <a:lnTo>
                    <a:pt x="1146226" y="16533"/>
                  </a:lnTo>
                  <a:lnTo>
                    <a:pt x="1209774" y="16533"/>
                  </a:lnTo>
                  <a:lnTo>
                    <a:pt x="1209774" y="0"/>
                  </a:lnTo>
                  <a:close/>
                </a:path>
                <a:path w="1654810" h="201295" extrusionOk="0">
                  <a:moveTo>
                    <a:pt x="358502" y="0"/>
                  </a:moveTo>
                  <a:lnTo>
                    <a:pt x="274138" y="0"/>
                  </a:lnTo>
                  <a:lnTo>
                    <a:pt x="274138" y="198915"/>
                  </a:lnTo>
                  <a:lnTo>
                    <a:pt x="361632" y="198915"/>
                  </a:lnTo>
                  <a:lnTo>
                    <a:pt x="361632" y="182392"/>
                  </a:lnTo>
                  <a:lnTo>
                    <a:pt x="291802" y="182392"/>
                  </a:lnTo>
                  <a:lnTo>
                    <a:pt x="291802" y="103735"/>
                  </a:lnTo>
                  <a:lnTo>
                    <a:pt x="355350" y="103735"/>
                  </a:lnTo>
                  <a:lnTo>
                    <a:pt x="355350" y="87201"/>
                  </a:lnTo>
                  <a:lnTo>
                    <a:pt x="291802" y="87201"/>
                  </a:lnTo>
                  <a:lnTo>
                    <a:pt x="291802" y="16533"/>
                  </a:lnTo>
                  <a:lnTo>
                    <a:pt x="358502" y="16533"/>
                  </a:lnTo>
                  <a:lnTo>
                    <a:pt x="358502" y="0"/>
                  </a:lnTo>
                  <a:close/>
                </a:path>
                <a:path w="1654810" h="201295" extrusionOk="0">
                  <a:moveTo>
                    <a:pt x="144770" y="0"/>
                  </a:moveTo>
                  <a:lnTo>
                    <a:pt x="127095" y="0"/>
                  </a:lnTo>
                  <a:lnTo>
                    <a:pt x="127095" y="198915"/>
                  </a:lnTo>
                  <a:lnTo>
                    <a:pt x="144770" y="198915"/>
                  </a:lnTo>
                  <a:lnTo>
                    <a:pt x="144770" y="103735"/>
                  </a:lnTo>
                  <a:lnTo>
                    <a:pt x="239950" y="103735"/>
                  </a:lnTo>
                  <a:lnTo>
                    <a:pt x="239950" y="87201"/>
                  </a:lnTo>
                  <a:lnTo>
                    <a:pt x="144770" y="87201"/>
                  </a:lnTo>
                  <a:lnTo>
                    <a:pt x="144770" y="0"/>
                  </a:lnTo>
                  <a:close/>
                </a:path>
                <a:path w="1654810" h="201295" extrusionOk="0">
                  <a:moveTo>
                    <a:pt x="239950" y="103735"/>
                  </a:moveTo>
                  <a:lnTo>
                    <a:pt x="222275" y="103735"/>
                  </a:lnTo>
                  <a:lnTo>
                    <a:pt x="222275" y="198915"/>
                  </a:lnTo>
                  <a:lnTo>
                    <a:pt x="239950" y="198915"/>
                  </a:lnTo>
                  <a:lnTo>
                    <a:pt x="239950" y="103735"/>
                  </a:lnTo>
                  <a:close/>
                </a:path>
                <a:path w="1654810" h="201295" extrusionOk="0">
                  <a:moveTo>
                    <a:pt x="239950" y="0"/>
                  </a:moveTo>
                  <a:lnTo>
                    <a:pt x="222275" y="0"/>
                  </a:lnTo>
                  <a:lnTo>
                    <a:pt x="222275" y="87201"/>
                  </a:lnTo>
                  <a:lnTo>
                    <a:pt x="239950" y="87201"/>
                  </a:lnTo>
                  <a:lnTo>
                    <a:pt x="239950" y="0"/>
                  </a:lnTo>
                  <a:close/>
                </a:path>
                <a:path w="1654810" h="201295" extrusionOk="0">
                  <a:moveTo>
                    <a:pt x="63830" y="16533"/>
                  </a:moveTo>
                  <a:lnTo>
                    <a:pt x="46166" y="16533"/>
                  </a:lnTo>
                  <a:lnTo>
                    <a:pt x="46166" y="198915"/>
                  </a:lnTo>
                  <a:lnTo>
                    <a:pt x="63830" y="198915"/>
                  </a:lnTo>
                  <a:lnTo>
                    <a:pt x="63830" y="16533"/>
                  </a:lnTo>
                  <a:close/>
                </a:path>
                <a:path w="1654810" h="201295" extrusionOk="0">
                  <a:moveTo>
                    <a:pt x="109996" y="0"/>
                  </a:moveTo>
                  <a:lnTo>
                    <a:pt x="0" y="0"/>
                  </a:lnTo>
                  <a:lnTo>
                    <a:pt x="0" y="16533"/>
                  </a:lnTo>
                  <a:lnTo>
                    <a:pt x="109996" y="16533"/>
                  </a:lnTo>
                  <a:lnTo>
                    <a:pt x="1099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7"/>
            <p:cNvSpPr/>
            <p:nvPr/>
          </p:nvSpPr>
          <p:spPr>
            <a:xfrm>
              <a:off x="1653441" y="10169324"/>
              <a:ext cx="678815" cy="678815"/>
            </a:xfrm>
            <a:custGeom>
              <a:avLst/>
              <a:gdLst/>
              <a:ahLst/>
              <a:cxnLst/>
              <a:rect l="l" t="t" r="r" b="b"/>
              <a:pathLst>
                <a:path w="678814" h="678815" extrusionOk="0">
                  <a:moveTo>
                    <a:pt x="339256" y="0"/>
                  </a:moveTo>
                  <a:lnTo>
                    <a:pt x="293221" y="3097"/>
                  </a:lnTo>
                  <a:lnTo>
                    <a:pt x="249068" y="12119"/>
                  </a:lnTo>
                  <a:lnTo>
                    <a:pt x="207202" y="26662"/>
                  </a:lnTo>
                  <a:lnTo>
                    <a:pt x="168027" y="46321"/>
                  </a:lnTo>
                  <a:lnTo>
                    <a:pt x="131947" y="70692"/>
                  </a:lnTo>
                  <a:lnTo>
                    <a:pt x="99366" y="99371"/>
                  </a:lnTo>
                  <a:lnTo>
                    <a:pt x="70688" y="131953"/>
                  </a:lnTo>
                  <a:lnTo>
                    <a:pt x="46318" y="168035"/>
                  </a:lnTo>
                  <a:lnTo>
                    <a:pt x="26660" y="207211"/>
                  </a:lnTo>
                  <a:lnTo>
                    <a:pt x="12118" y="249078"/>
                  </a:lnTo>
                  <a:lnTo>
                    <a:pt x="3097" y="293231"/>
                  </a:lnTo>
                  <a:lnTo>
                    <a:pt x="0" y="339267"/>
                  </a:lnTo>
                  <a:lnTo>
                    <a:pt x="3097" y="385297"/>
                  </a:lnTo>
                  <a:lnTo>
                    <a:pt x="12118" y="429446"/>
                  </a:lnTo>
                  <a:lnTo>
                    <a:pt x="26660" y="471310"/>
                  </a:lnTo>
                  <a:lnTo>
                    <a:pt x="46318" y="510484"/>
                  </a:lnTo>
                  <a:lnTo>
                    <a:pt x="70688" y="546563"/>
                  </a:lnTo>
                  <a:lnTo>
                    <a:pt x="99366" y="579144"/>
                  </a:lnTo>
                  <a:lnTo>
                    <a:pt x="131947" y="607822"/>
                  </a:lnTo>
                  <a:lnTo>
                    <a:pt x="168027" y="632192"/>
                  </a:lnTo>
                  <a:lnTo>
                    <a:pt x="207202" y="651851"/>
                  </a:lnTo>
                  <a:lnTo>
                    <a:pt x="249068" y="666394"/>
                  </a:lnTo>
                  <a:lnTo>
                    <a:pt x="293221" y="675416"/>
                  </a:lnTo>
                  <a:lnTo>
                    <a:pt x="339256" y="678513"/>
                  </a:lnTo>
                  <a:lnTo>
                    <a:pt x="385291" y="675416"/>
                  </a:lnTo>
                  <a:lnTo>
                    <a:pt x="429443" y="666394"/>
                  </a:lnTo>
                  <a:lnTo>
                    <a:pt x="471308" y="651851"/>
                  </a:lnTo>
                  <a:lnTo>
                    <a:pt x="510483" y="632192"/>
                  </a:lnTo>
                  <a:lnTo>
                    <a:pt x="546562" y="607822"/>
                  </a:lnTo>
                  <a:lnTo>
                    <a:pt x="579142" y="579144"/>
                  </a:lnTo>
                  <a:lnTo>
                    <a:pt x="607818" y="546563"/>
                  </a:lnTo>
                  <a:lnTo>
                    <a:pt x="632187" y="510484"/>
                  </a:lnTo>
                  <a:lnTo>
                    <a:pt x="651844" y="471310"/>
                  </a:lnTo>
                  <a:lnTo>
                    <a:pt x="666385" y="429446"/>
                  </a:lnTo>
                  <a:lnTo>
                    <a:pt x="675406" y="385297"/>
                  </a:lnTo>
                  <a:lnTo>
                    <a:pt x="678502" y="339267"/>
                  </a:lnTo>
                  <a:lnTo>
                    <a:pt x="675406" y="293231"/>
                  </a:lnTo>
                  <a:lnTo>
                    <a:pt x="666385" y="249078"/>
                  </a:lnTo>
                  <a:lnTo>
                    <a:pt x="651844" y="207211"/>
                  </a:lnTo>
                  <a:lnTo>
                    <a:pt x="632187" y="168035"/>
                  </a:lnTo>
                  <a:lnTo>
                    <a:pt x="607818" y="131953"/>
                  </a:lnTo>
                  <a:lnTo>
                    <a:pt x="579142" y="99371"/>
                  </a:lnTo>
                  <a:lnTo>
                    <a:pt x="546562" y="70692"/>
                  </a:lnTo>
                  <a:lnTo>
                    <a:pt x="510483" y="46321"/>
                  </a:lnTo>
                  <a:lnTo>
                    <a:pt x="471308" y="26662"/>
                  </a:lnTo>
                  <a:lnTo>
                    <a:pt x="429443" y="12119"/>
                  </a:lnTo>
                  <a:lnTo>
                    <a:pt x="385291" y="3097"/>
                  </a:lnTo>
                  <a:lnTo>
                    <a:pt x="339256" y="0"/>
                  </a:lnTo>
                  <a:close/>
                </a:path>
              </a:pathLst>
            </a:custGeom>
            <a:solidFill>
              <a:srgbClr val="ED1C2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7"/>
            <p:cNvSpPr/>
            <p:nvPr/>
          </p:nvSpPr>
          <p:spPr>
            <a:xfrm>
              <a:off x="1766618" y="10407483"/>
              <a:ext cx="473075" cy="199390"/>
            </a:xfrm>
            <a:custGeom>
              <a:avLst/>
              <a:gdLst/>
              <a:ahLst/>
              <a:cxnLst/>
              <a:rect l="l" t="t" r="r" b="b"/>
              <a:pathLst>
                <a:path w="473075" h="199390" extrusionOk="0">
                  <a:moveTo>
                    <a:pt x="377307" y="0"/>
                  </a:moveTo>
                  <a:lnTo>
                    <a:pt x="325435" y="0"/>
                  </a:lnTo>
                  <a:lnTo>
                    <a:pt x="325435" y="198915"/>
                  </a:lnTo>
                  <a:lnTo>
                    <a:pt x="377307" y="198915"/>
                  </a:lnTo>
                  <a:lnTo>
                    <a:pt x="415503" y="192792"/>
                  </a:lnTo>
                  <a:lnTo>
                    <a:pt x="445630" y="174299"/>
                  </a:lnTo>
                  <a:lnTo>
                    <a:pt x="447737" y="170989"/>
                  </a:lnTo>
                  <a:lnTo>
                    <a:pt x="361915" y="170989"/>
                  </a:lnTo>
                  <a:lnTo>
                    <a:pt x="361915" y="27925"/>
                  </a:lnTo>
                  <a:lnTo>
                    <a:pt x="449876" y="27925"/>
                  </a:lnTo>
                  <a:lnTo>
                    <a:pt x="448194" y="25045"/>
                  </a:lnTo>
                  <a:lnTo>
                    <a:pt x="418388" y="6283"/>
                  </a:lnTo>
                  <a:lnTo>
                    <a:pt x="377307" y="0"/>
                  </a:lnTo>
                  <a:close/>
                </a:path>
                <a:path w="473075" h="199390" extrusionOk="0">
                  <a:moveTo>
                    <a:pt x="449876" y="27925"/>
                  </a:moveTo>
                  <a:lnTo>
                    <a:pt x="374177" y="27925"/>
                  </a:lnTo>
                  <a:lnTo>
                    <a:pt x="400794" y="32970"/>
                  </a:lnTo>
                  <a:lnTo>
                    <a:pt x="419344" y="47340"/>
                  </a:lnTo>
                  <a:lnTo>
                    <a:pt x="430200" y="69886"/>
                  </a:lnTo>
                  <a:lnTo>
                    <a:pt x="433735" y="99462"/>
                  </a:lnTo>
                  <a:lnTo>
                    <a:pt x="430200" y="129033"/>
                  </a:lnTo>
                  <a:lnTo>
                    <a:pt x="419344" y="151576"/>
                  </a:lnTo>
                  <a:lnTo>
                    <a:pt x="400794" y="165944"/>
                  </a:lnTo>
                  <a:lnTo>
                    <a:pt x="374177" y="170989"/>
                  </a:lnTo>
                  <a:lnTo>
                    <a:pt x="447737" y="170989"/>
                  </a:lnTo>
                  <a:lnTo>
                    <a:pt x="465390" y="143251"/>
                  </a:lnTo>
                  <a:lnTo>
                    <a:pt x="472488" y="99462"/>
                  </a:lnTo>
                  <a:lnTo>
                    <a:pt x="466352" y="56149"/>
                  </a:lnTo>
                  <a:lnTo>
                    <a:pt x="449876" y="27925"/>
                  </a:lnTo>
                  <a:close/>
                </a:path>
                <a:path w="473075" h="199390" extrusionOk="0">
                  <a:moveTo>
                    <a:pt x="185523" y="0"/>
                  </a:moveTo>
                  <a:lnTo>
                    <a:pt x="142205" y="0"/>
                  </a:lnTo>
                  <a:lnTo>
                    <a:pt x="142205" y="198915"/>
                  </a:lnTo>
                  <a:lnTo>
                    <a:pt x="175272" y="198915"/>
                  </a:lnTo>
                  <a:lnTo>
                    <a:pt x="175272" y="43893"/>
                  </a:lnTo>
                  <a:lnTo>
                    <a:pt x="204104" y="43893"/>
                  </a:lnTo>
                  <a:lnTo>
                    <a:pt x="185523" y="0"/>
                  </a:lnTo>
                  <a:close/>
                </a:path>
                <a:path w="473075" h="199390" extrusionOk="0">
                  <a:moveTo>
                    <a:pt x="204104" y="43893"/>
                  </a:moveTo>
                  <a:lnTo>
                    <a:pt x="175837" y="43893"/>
                  </a:lnTo>
                  <a:lnTo>
                    <a:pt x="241668" y="198915"/>
                  </a:lnTo>
                  <a:lnTo>
                    <a:pt x="285258" y="198915"/>
                  </a:lnTo>
                  <a:lnTo>
                    <a:pt x="285258" y="156173"/>
                  </a:lnTo>
                  <a:lnTo>
                    <a:pt x="251636" y="156173"/>
                  </a:lnTo>
                  <a:lnTo>
                    <a:pt x="204104" y="43893"/>
                  </a:lnTo>
                  <a:close/>
                </a:path>
                <a:path w="473075" h="199390" extrusionOk="0">
                  <a:moveTo>
                    <a:pt x="285258" y="0"/>
                  </a:moveTo>
                  <a:lnTo>
                    <a:pt x="252201" y="0"/>
                  </a:lnTo>
                  <a:lnTo>
                    <a:pt x="252201" y="156173"/>
                  </a:lnTo>
                  <a:lnTo>
                    <a:pt x="285258" y="156173"/>
                  </a:lnTo>
                  <a:lnTo>
                    <a:pt x="285258" y="0"/>
                  </a:lnTo>
                  <a:close/>
                </a:path>
                <a:path w="473075" h="199390" extrusionOk="0">
                  <a:moveTo>
                    <a:pt x="104593" y="0"/>
                  </a:moveTo>
                  <a:lnTo>
                    <a:pt x="0" y="0"/>
                  </a:lnTo>
                  <a:lnTo>
                    <a:pt x="0" y="198915"/>
                  </a:lnTo>
                  <a:lnTo>
                    <a:pt x="107431" y="198915"/>
                  </a:lnTo>
                  <a:lnTo>
                    <a:pt x="107431" y="169848"/>
                  </a:lnTo>
                  <a:lnTo>
                    <a:pt x="36480" y="169848"/>
                  </a:lnTo>
                  <a:lnTo>
                    <a:pt x="36480" y="111137"/>
                  </a:lnTo>
                  <a:lnTo>
                    <a:pt x="100876" y="111137"/>
                  </a:lnTo>
                  <a:lnTo>
                    <a:pt x="100876" y="82081"/>
                  </a:lnTo>
                  <a:lnTo>
                    <a:pt x="36480" y="82081"/>
                  </a:lnTo>
                  <a:lnTo>
                    <a:pt x="36480" y="29067"/>
                  </a:lnTo>
                  <a:lnTo>
                    <a:pt x="104593" y="29067"/>
                  </a:lnTo>
                  <a:lnTo>
                    <a:pt x="104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7"/>
            <p:cNvSpPr/>
            <p:nvPr/>
          </p:nvSpPr>
          <p:spPr>
            <a:xfrm>
              <a:off x="1698382" y="10214263"/>
              <a:ext cx="588645" cy="588645"/>
            </a:xfrm>
            <a:custGeom>
              <a:avLst/>
              <a:gdLst/>
              <a:ahLst/>
              <a:cxnLst/>
              <a:rect l="l" t="t" r="r" b="b"/>
              <a:pathLst>
                <a:path w="588644" h="588645" extrusionOk="0">
                  <a:moveTo>
                    <a:pt x="294315" y="588631"/>
                  </a:moveTo>
                  <a:lnTo>
                    <a:pt x="342053" y="584779"/>
                  </a:lnTo>
                  <a:lnTo>
                    <a:pt x="387338" y="573626"/>
                  </a:lnTo>
                  <a:lnTo>
                    <a:pt x="429565" y="555779"/>
                  </a:lnTo>
                  <a:lnTo>
                    <a:pt x="468128" y="531843"/>
                  </a:lnTo>
                  <a:lnTo>
                    <a:pt x="502420" y="502425"/>
                  </a:lnTo>
                  <a:lnTo>
                    <a:pt x="531836" y="468131"/>
                  </a:lnTo>
                  <a:lnTo>
                    <a:pt x="555770" y="429567"/>
                  </a:lnTo>
                  <a:lnTo>
                    <a:pt x="573616" y="387339"/>
                  </a:lnTo>
                  <a:lnTo>
                    <a:pt x="584768" y="342053"/>
                  </a:lnTo>
                  <a:lnTo>
                    <a:pt x="588620" y="294315"/>
                  </a:lnTo>
                  <a:lnTo>
                    <a:pt x="584768" y="246577"/>
                  </a:lnTo>
                  <a:lnTo>
                    <a:pt x="573616" y="201291"/>
                  </a:lnTo>
                  <a:lnTo>
                    <a:pt x="555770" y="159063"/>
                  </a:lnTo>
                  <a:lnTo>
                    <a:pt x="531836" y="120499"/>
                  </a:lnTo>
                  <a:lnTo>
                    <a:pt x="502420" y="86205"/>
                  </a:lnTo>
                  <a:lnTo>
                    <a:pt x="468128" y="56787"/>
                  </a:lnTo>
                  <a:lnTo>
                    <a:pt x="429565" y="32852"/>
                  </a:lnTo>
                  <a:lnTo>
                    <a:pt x="387338" y="15005"/>
                  </a:lnTo>
                  <a:lnTo>
                    <a:pt x="342053" y="3852"/>
                  </a:lnTo>
                  <a:lnTo>
                    <a:pt x="294315" y="0"/>
                  </a:lnTo>
                  <a:lnTo>
                    <a:pt x="246577" y="3852"/>
                  </a:lnTo>
                  <a:lnTo>
                    <a:pt x="201291" y="15005"/>
                  </a:lnTo>
                  <a:lnTo>
                    <a:pt x="159063" y="32852"/>
                  </a:lnTo>
                  <a:lnTo>
                    <a:pt x="120499" y="56787"/>
                  </a:lnTo>
                  <a:lnTo>
                    <a:pt x="86205" y="86205"/>
                  </a:lnTo>
                  <a:lnTo>
                    <a:pt x="56787" y="120499"/>
                  </a:lnTo>
                  <a:lnTo>
                    <a:pt x="32852" y="159063"/>
                  </a:lnTo>
                  <a:lnTo>
                    <a:pt x="15005" y="201291"/>
                  </a:lnTo>
                  <a:lnTo>
                    <a:pt x="3852" y="246577"/>
                  </a:lnTo>
                  <a:lnTo>
                    <a:pt x="0" y="294315"/>
                  </a:lnTo>
                  <a:lnTo>
                    <a:pt x="3852" y="342053"/>
                  </a:lnTo>
                  <a:lnTo>
                    <a:pt x="15005" y="387339"/>
                  </a:lnTo>
                  <a:lnTo>
                    <a:pt x="32852" y="429567"/>
                  </a:lnTo>
                  <a:lnTo>
                    <a:pt x="56787" y="468131"/>
                  </a:lnTo>
                  <a:lnTo>
                    <a:pt x="86205" y="502425"/>
                  </a:lnTo>
                  <a:lnTo>
                    <a:pt x="120499" y="531843"/>
                  </a:lnTo>
                  <a:lnTo>
                    <a:pt x="159063" y="555779"/>
                  </a:lnTo>
                  <a:lnTo>
                    <a:pt x="201291" y="573626"/>
                  </a:lnTo>
                  <a:lnTo>
                    <a:pt x="246577" y="584779"/>
                  </a:lnTo>
                  <a:lnTo>
                    <a:pt x="294315" y="588631"/>
                  </a:lnTo>
                  <a:close/>
                </a:path>
              </a:pathLst>
            </a:cu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22" name="Google Shape;822;p7"/>
          <p:cNvSpPr txBox="1"/>
          <p:nvPr/>
        </p:nvSpPr>
        <p:spPr>
          <a:xfrm>
            <a:off x="1475298" y="4705890"/>
            <a:ext cx="1225800" cy="1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47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end.org | December 2024</a:t>
            </a:r>
            <a:endParaRPr sz="800" b="0" i="0" u="none" strike="noStrike" cap="non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23" name="Google Shape;823;p7"/>
          <p:cNvSpPr/>
          <p:nvPr/>
        </p:nvSpPr>
        <p:spPr>
          <a:xfrm>
            <a:off x="6977103" y="590090"/>
            <a:ext cx="1790813" cy="45719"/>
          </a:xfrm>
          <a:custGeom>
            <a:avLst/>
            <a:gdLst/>
            <a:ahLst/>
            <a:cxnLst/>
            <a:rect l="l" t="t" r="r" b="b"/>
            <a:pathLst>
              <a:path w="14409419" h="71119" extrusionOk="0">
                <a:moveTo>
                  <a:pt x="14409404" y="0"/>
                </a:moveTo>
                <a:lnTo>
                  <a:pt x="0" y="0"/>
                </a:lnTo>
                <a:lnTo>
                  <a:pt x="0" y="70992"/>
                </a:lnTo>
                <a:lnTo>
                  <a:pt x="14409404" y="70992"/>
                </a:lnTo>
                <a:lnTo>
                  <a:pt x="14409404" y="0"/>
                </a:lnTo>
                <a:close/>
              </a:path>
            </a:pathLst>
          </a:custGeom>
          <a:solidFill>
            <a:srgbClr val="EA1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D62264A-24B9-4FF8-AFC2-91F0E382A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0139592"/>
              </p:ext>
            </p:extLst>
          </p:nvPr>
        </p:nvGraphicFramePr>
        <p:xfrm>
          <a:off x="1469708" y="1813432"/>
          <a:ext cx="6782944" cy="3384164"/>
        </p:xfrm>
        <a:graphic>
          <a:graphicData uri="http://schemas.openxmlformats.org/drawingml/2006/table">
            <a:tbl>
              <a:tblPr firstRow="1" bandRow="1">
                <a:tableStyleId>{38BB69D1-440F-4539-96DA-8A87EE24C621}</a:tableStyleId>
              </a:tblPr>
              <a:tblGrid>
                <a:gridCol w="2624581">
                  <a:extLst>
                    <a:ext uri="{9D8B030D-6E8A-4147-A177-3AD203B41FA5}">
                      <a16:colId xmlns:a16="http://schemas.microsoft.com/office/drawing/2014/main" val="3648093370"/>
                    </a:ext>
                  </a:extLst>
                </a:gridCol>
                <a:gridCol w="2008129">
                  <a:extLst>
                    <a:ext uri="{9D8B030D-6E8A-4147-A177-3AD203B41FA5}">
                      <a16:colId xmlns:a16="http://schemas.microsoft.com/office/drawing/2014/main" val="1545645249"/>
                    </a:ext>
                  </a:extLst>
                </a:gridCol>
                <a:gridCol w="1057716">
                  <a:extLst>
                    <a:ext uri="{9D8B030D-6E8A-4147-A177-3AD203B41FA5}">
                      <a16:colId xmlns:a16="http://schemas.microsoft.com/office/drawing/2014/main" val="2896817863"/>
                    </a:ext>
                  </a:extLst>
                </a:gridCol>
                <a:gridCol w="1092518">
                  <a:extLst>
                    <a:ext uri="{9D8B030D-6E8A-4147-A177-3AD203B41FA5}">
                      <a16:colId xmlns:a16="http://schemas.microsoft.com/office/drawing/2014/main" val="584461453"/>
                    </a:ext>
                  </a:extLst>
                </a:gridCol>
              </a:tblGrid>
              <a:tr h="331104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Program area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Description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Target </a:t>
                      </a: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Achievement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6306113"/>
                  </a:ext>
                </a:extLst>
              </a:tr>
              <a:tr h="33110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venir"/>
                        </a:rPr>
                        <a:t>Soil Transmitted Helminths (Population)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Avenir"/>
                        </a:rPr>
                        <a:t>District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venir"/>
                        </a:rPr>
                        <a:t>77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  <a:latin typeface="Avenir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Avenir"/>
                        </a:rPr>
                        <a:t>233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1113720"/>
                  </a:ext>
                </a:extLst>
              </a:tr>
              <a:tr h="198662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  <a:latin typeface="Avenir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b="0" i="0" u="none" strike="noStrike" cap="none" dirty="0">
                          <a:solidFill>
                            <a:schemeClr val="tx1"/>
                          </a:solidFill>
                          <a:effectLst/>
                          <a:latin typeface="Avenir"/>
                          <a:ea typeface="Calibri"/>
                          <a:cs typeface="Calibri"/>
                          <a:sym typeface="Arial"/>
                        </a:rPr>
                        <a:t>2,592,503</a:t>
                      </a:r>
                      <a:endParaRPr lang="en-US" sz="1200" dirty="0">
                        <a:solidFill>
                          <a:schemeClr val="tx1"/>
                        </a:solidFill>
                        <a:latin typeface="Avenir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Avenir"/>
                        </a:rPr>
                        <a:t>7,842,047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81022293"/>
                  </a:ext>
                </a:extLst>
              </a:tr>
              <a:tr h="32092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Avenir"/>
                        </a:rPr>
                        <a:t>trachomatous trichiasis (TT) surgery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1200" dirty="0">
                        <a:solidFill>
                          <a:schemeClr val="tx1"/>
                        </a:solidFill>
                        <a:latin typeface="Avenir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Avenir"/>
                        </a:rPr>
                        <a:t>Training of surgeons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Avenir"/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Avenir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40818126"/>
                  </a:ext>
                </a:extLst>
              </a:tr>
              <a:tr h="1986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Avenir"/>
                        </a:rPr>
                        <a:t>Surgeries conducted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Avenir"/>
                        </a:rPr>
                        <a:t>1500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FF0000"/>
                          </a:solidFill>
                          <a:latin typeface="Avenir"/>
                        </a:rPr>
                        <a:t>1204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16773959"/>
                  </a:ext>
                </a:extLst>
              </a:tr>
              <a:tr h="509295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latin typeface="Avenir"/>
                        </a:rPr>
                        <a:t>WASH-NTD multi-sectoral coordination,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latin typeface="Avenir"/>
                        </a:rPr>
                        <a:t>One behavior change communication (BCC) package preparation and Dissemination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900" dirty="0">
                          <a:latin typeface="Avenir"/>
                        </a:rPr>
                        <a:t>Advocacy Regional NTD/STH steering committee</a:t>
                      </a:r>
                    </a:p>
                    <a:p>
                      <a:endParaRPr lang="en-US" dirty="0">
                        <a:latin typeface="Avenir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endParaRPr lang="en-US" dirty="0">
                        <a:latin typeface="Avenir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venir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latin typeface="Avenir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466661900"/>
                  </a:ext>
                </a:extLst>
              </a:tr>
              <a:tr h="25190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818878598"/>
                  </a:ext>
                </a:extLst>
              </a:tr>
              <a:tr h="251908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43932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4C1D3CA-29D5-49B7-B545-24638705FA1F}"/>
              </a:ext>
            </a:extLst>
          </p:cNvPr>
          <p:cNvSpPr txBox="1"/>
          <p:nvPr/>
        </p:nvSpPr>
        <p:spPr>
          <a:xfrm>
            <a:off x="906346" y="688339"/>
            <a:ext cx="78615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</a:rPr>
              <a:t>In 2024, a memorandum of  understanding (MOU) was signed between the END Fund and the Oromia Regional Health Bureau</a:t>
            </a:r>
          </a:p>
          <a:p>
            <a:endParaRPr lang="en-US" dirty="0">
              <a:latin typeface="Avenir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venir"/>
              </a:rPr>
              <a:t>USD 2 million annual budget; 50/50 co-financing at USD 1 million per party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0279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7" name="Google Shape;857;p10"/>
          <p:cNvGrpSpPr/>
          <p:nvPr/>
        </p:nvGrpSpPr>
        <p:grpSpPr>
          <a:xfrm>
            <a:off x="6729981" y="3288438"/>
            <a:ext cx="2414236" cy="1854952"/>
            <a:chOff x="14796610" y="7230504"/>
            <a:chExt cx="5307965" cy="4078604"/>
          </a:xfrm>
        </p:grpSpPr>
        <p:sp>
          <p:nvSpPr>
            <p:cNvPr id="858" name="Google Shape;858;p10"/>
            <p:cNvSpPr/>
            <p:nvPr/>
          </p:nvSpPr>
          <p:spPr>
            <a:xfrm>
              <a:off x="14796610" y="7230504"/>
              <a:ext cx="5307965" cy="4078604"/>
            </a:xfrm>
            <a:custGeom>
              <a:avLst/>
              <a:gdLst/>
              <a:ahLst/>
              <a:cxnLst/>
              <a:rect l="l" t="t" r="r" b="b"/>
              <a:pathLst>
                <a:path w="5307965" h="4078604" extrusionOk="0">
                  <a:moveTo>
                    <a:pt x="5307489" y="62201"/>
                  </a:moveTo>
                  <a:lnTo>
                    <a:pt x="5261391" y="54760"/>
                  </a:lnTo>
                  <a:lnTo>
                    <a:pt x="5215022" y="47782"/>
                  </a:lnTo>
                  <a:lnTo>
                    <a:pt x="5168502" y="41268"/>
                  </a:lnTo>
                  <a:lnTo>
                    <a:pt x="5121834" y="35222"/>
                  </a:lnTo>
                  <a:lnTo>
                    <a:pt x="5075021" y="29645"/>
                  </a:lnTo>
                  <a:lnTo>
                    <a:pt x="5028064" y="24541"/>
                  </a:lnTo>
                  <a:lnTo>
                    <a:pt x="4980966" y="19911"/>
                  </a:lnTo>
                  <a:lnTo>
                    <a:pt x="4933730" y="15758"/>
                  </a:lnTo>
                  <a:lnTo>
                    <a:pt x="4886357" y="12084"/>
                  </a:lnTo>
                  <a:lnTo>
                    <a:pt x="4838852" y="8893"/>
                  </a:lnTo>
                  <a:lnTo>
                    <a:pt x="4791215" y="6186"/>
                  </a:lnTo>
                  <a:lnTo>
                    <a:pt x="4743449" y="3965"/>
                  </a:lnTo>
                  <a:lnTo>
                    <a:pt x="4695557" y="2234"/>
                  </a:lnTo>
                  <a:lnTo>
                    <a:pt x="4647541" y="994"/>
                  </a:lnTo>
                  <a:lnTo>
                    <a:pt x="4599404" y="249"/>
                  </a:lnTo>
                  <a:lnTo>
                    <a:pt x="4551148" y="0"/>
                  </a:lnTo>
                  <a:lnTo>
                    <a:pt x="4502891" y="249"/>
                  </a:lnTo>
                  <a:lnTo>
                    <a:pt x="4454754" y="994"/>
                  </a:lnTo>
                  <a:lnTo>
                    <a:pt x="4406738" y="2234"/>
                  </a:lnTo>
                  <a:lnTo>
                    <a:pt x="4358846" y="3965"/>
                  </a:lnTo>
                  <a:lnTo>
                    <a:pt x="4311081" y="6186"/>
                  </a:lnTo>
                  <a:lnTo>
                    <a:pt x="4263444" y="8893"/>
                  </a:lnTo>
                  <a:lnTo>
                    <a:pt x="4215938" y="12084"/>
                  </a:lnTo>
                  <a:lnTo>
                    <a:pt x="4168566" y="15758"/>
                  </a:lnTo>
                  <a:lnTo>
                    <a:pt x="4121329" y="19911"/>
                  </a:lnTo>
                  <a:lnTo>
                    <a:pt x="4074232" y="24541"/>
                  </a:lnTo>
                  <a:lnTo>
                    <a:pt x="4027275" y="29645"/>
                  </a:lnTo>
                  <a:lnTo>
                    <a:pt x="3980461" y="35222"/>
                  </a:lnTo>
                  <a:lnTo>
                    <a:pt x="3933793" y="41268"/>
                  </a:lnTo>
                  <a:lnTo>
                    <a:pt x="3887274" y="47782"/>
                  </a:lnTo>
                  <a:lnTo>
                    <a:pt x="3840905" y="54760"/>
                  </a:lnTo>
                  <a:lnTo>
                    <a:pt x="3794689" y="62201"/>
                  </a:lnTo>
                  <a:lnTo>
                    <a:pt x="3748628" y="70102"/>
                  </a:lnTo>
                  <a:lnTo>
                    <a:pt x="3702726" y="78461"/>
                  </a:lnTo>
                  <a:lnTo>
                    <a:pt x="3656984" y="87274"/>
                  </a:lnTo>
                  <a:lnTo>
                    <a:pt x="3611405" y="96540"/>
                  </a:lnTo>
                  <a:lnTo>
                    <a:pt x="3565991" y="106257"/>
                  </a:lnTo>
                  <a:lnTo>
                    <a:pt x="3520744" y="116421"/>
                  </a:lnTo>
                  <a:lnTo>
                    <a:pt x="3475668" y="127031"/>
                  </a:lnTo>
                  <a:lnTo>
                    <a:pt x="3430764" y="138083"/>
                  </a:lnTo>
                  <a:lnTo>
                    <a:pt x="3386036" y="149576"/>
                  </a:lnTo>
                  <a:lnTo>
                    <a:pt x="3341485" y="161507"/>
                  </a:lnTo>
                  <a:lnTo>
                    <a:pt x="3297113" y="173874"/>
                  </a:lnTo>
                  <a:lnTo>
                    <a:pt x="3252924" y="186673"/>
                  </a:lnTo>
                  <a:lnTo>
                    <a:pt x="3208920" y="199904"/>
                  </a:lnTo>
                  <a:lnTo>
                    <a:pt x="3165103" y="213563"/>
                  </a:lnTo>
                  <a:lnTo>
                    <a:pt x="3121475" y="227648"/>
                  </a:lnTo>
                  <a:lnTo>
                    <a:pt x="3078039" y="242156"/>
                  </a:lnTo>
                  <a:lnTo>
                    <a:pt x="3034798" y="257085"/>
                  </a:lnTo>
                  <a:lnTo>
                    <a:pt x="2991754" y="272433"/>
                  </a:lnTo>
                  <a:lnTo>
                    <a:pt x="2948909" y="288196"/>
                  </a:lnTo>
                  <a:lnTo>
                    <a:pt x="2906266" y="304374"/>
                  </a:lnTo>
                  <a:lnTo>
                    <a:pt x="2863828" y="320963"/>
                  </a:lnTo>
                  <a:lnTo>
                    <a:pt x="2821596" y="337960"/>
                  </a:lnTo>
                  <a:lnTo>
                    <a:pt x="2779572" y="355364"/>
                  </a:lnTo>
                  <a:lnTo>
                    <a:pt x="2737761" y="373172"/>
                  </a:lnTo>
                  <a:lnTo>
                    <a:pt x="2696163" y="391382"/>
                  </a:lnTo>
                  <a:lnTo>
                    <a:pt x="2654782" y="409990"/>
                  </a:lnTo>
                  <a:lnTo>
                    <a:pt x="2613620" y="428996"/>
                  </a:lnTo>
                  <a:lnTo>
                    <a:pt x="2572679" y="448395"/>
                  </a:lnTo>
                  <a:lnTo>
                    <a:pt x="2531962" y="468186"/>
                  </a:lnTo>
                  <a:lnTo>
                    <a:pt x="2491470" y="488367"/>
                  </a:lnTo>
                  <a:lnTo>
                    <a:pt x="2451208" y="508934"/>
                  </a:lnTo>
                  <a:lnTo>
                    <a:pt x="2411176" y="529886"/>
                  </a:lnTo>
                  <a:lnTo>
                    <a:pt x="2371378" y="551220"/>
                  </a:lnTo>
                  <a:lnTo>
                    <a:pt x="2331816" y="572933"/>
                  </a:lnTo>
                  <a:lnTo>
                    <a:pt x="2292492" y="595024"/>
                  </a:lnTo>
                  <a:lnTo>
                    <a:pt x="2253408" y="617489"/>
                  </a:lnTo>
                  <a:lnTo>
                    <a:pt x="2214568" y="640327"/>
                  </a:lnTo>
                  <a:lnTo>
                    <a:pt x="2175974" y="663534"/>
                  </a:lnTo>
                  <a:lnTo>
                    <a:pt x="2137628" y="687109"/>
                  </a:lnTo>
                  <a:lnTo>
                    <a:pt x="2099532" y="711049"/>
                  </a:lnTo>
                  <a:lnTo>
                    <a:pt x="2061689" y="735352"/>
                  </a:lnTo>
                  <a:lnTo>
                    <a:pt x="2024101" y="760014"/>
                  </a:lnTo>
                  <a:lnTo>
                    <a:pt x="1986772" y="785034"/>
                  </a:lnTo>
                  <a:lnTo>
                    <a:pt x="1949702" y="810410"/>
                  </a:lnTo>
                  <a:lnTo>
                    <a:pt x="1912895" y="836138"/>
                  </a:lnTo>
                  <a:lnTo>
                    <a:pt x="1876354" y="862217"/>
                  </a:lnTo>
                  <a:lnTo>
                    <a:pt x="1840080" y="888643"/>
                  </a:lnTo>
                  <a:lnTo>
                    <a:pt x="1804075" y="915415"/>
                  </a:lnTo>
                  <a:lnTo>
                    <a:pt x="1768344" y="942530"/>
                  </a:lnTo>
                  <a:lnTo>
                    <a:pt x="1732887" y="969986"/>
                  </a:lnTo>
                  <a:lnTo>
                    <a:pt x="1697707" y="997780"/>
                  </a:lnTo>
                  <a:lnTo>
                    <a:pt x="1662807" y="1025909"/>
                  </a:lnTo>
                  <a:lnTo>
                    <a:pt x="1628190" y="1054372"/>
                  </a:lnTo>
                  <a:lnTo>
                    <a:pt x="1593857" y="1083166"/>
                  </a:lnTo>
                  <a:lnTo>
                    <a:pt x="1559811" y="1112288"/>
                  </a:lnTo>
                  <a:lnTo>
                    <a:pt x="1526054" y="1141737"/>
                  </a:lnTo>
                  <a:lnTo>
                    <a:pt x="1492589" y="1171509"/>
                  </a:lnTo>
                  <a:lnTo>
                    <a:pt x="1459419" y="1201601"/>
                  </a:lnTo>
                  <a:lnTo>
                    <a:pt x="1426545" y="1232013"/>
                  </a:lnTo>
                  <a:lnTo>
                    <a:pt x="1393971" y="1262741"/>
                  </a:lnTo>
                  <a:lnTo>
                    <a:pt x="1361698" y="1293783"/>
                  </a:lnTo>
                  <a:lnTo>
                    <a:pt x="1329730" y="1325136"/>
                  </a:lnTo>
                  <a:lnTo>
                    <a:pt x="1298068" y="1356798"/>
                  </a:lnTo>
                  <a:lnTo>
                    <a:pt x="1266714" y="1388767"/>
                  </a:lnTo>
                  <a:lnTo>
                    <a:pt x="1235673" y="1421039"/>
                  </a:lnTo>
                  <a:lnTo>
                    <a:pt x="1204945" y="1453614"/>
                  </a:lnTo>
                  <a:lnTo>
                    <a:pt x="1174533" y="1486487"/>
                  </a:lnTo>
                  <a:lnTo>
                    <a:pt x="1144440" y="1519658"/>
                  </a:lnTo>
                  <a:lnTo>
                    <a:pt x="1114668" y="1553122"/>
                  </a:lnTo>
                  <a:lnTo>
                    <a:pt x="1085220" y="1586879"/>
                  </a:lnTo>
                  <a:lnTo>
                    <a:pt x="1056098" y="1620925"/>
                  </a:lnTo>
                  <a:lnTo>
                    <a:pt x="1027304" y="1655258"/>
                  </a:lnTo>
                  <a:lnTo>
                    <a:pt x="998841" y="1689876"/>
                  </a:lnTo>
                  <a:lnTo>
                    <a:pt x="970711" y="1724776"/>
                  </a:lnTo>
                  <a:lnTo>
                    <a:pt x="942917" y="1759955"/>
                  </a:lnTo>
                  <a:lnTo>
                    <a:pt x="915462" y="1795412"/>
                  </a:lnTo>
                  <a:lnTo>
                    <a:pt x="888347" y="1831144"/>
                  </a:lnTo>
                  <a:lnTo>
                    <a:pt x="861575" y="1867148"/>
                  </a:lnTo>
                  <a:lnTo>
                    <a:pt x="835148" y="1903422"/>
                  </a:lnTo>
                  <a:lnTo>
                    <a:pt x="809070" y="1939964"/>
                  </a:lnTo>
                  <a:lnTo>
                    <a:pt x="783341" y="1976771"/>
                  </a:lnTo>
                  <a:lnTo>
                    <a:pt x="757966" y="2013840"/>
                  </a:lnTo>
                  <a:lnTo>
                    <a:pt x="732946" y="2051170"/>
                  </a:lnTo>
                  <a:lnTo>
                    <a:pt x="708283" y="2088757"/>
                  </a:lnTo>
                  <a:lnTo>
                    <a:pt x="683981" y="2126600"/>
                  </a:lnTo>
                  <a:lnTo>
                    <a:pt x="660041" y="2164696"/>
                  </a:lnTo>
                  <a:lnTo>
                    <a:pt x="636466" y="2203042"/>
                  </a:lnTo>
                  <a:lnTo>
                    <a:pt x="613258" y="2241637"/>
                  </a:lnTo>
                  <a:lnTo>
                    <a:pt x="590421" y="2280477"/>
                  </a:lnTo>
                  <a:lnTo>
                    <a:pt x="567955" y="2319560"/>
                  </a:lnTo>
                  <a:lnTo>
                    <a:pt x="545865" y="2358884"/>
                  </a:lnTo>
                  <a:lnTo>
                    <a:pt x="524151" y="2398446"/>
                  </a:lnTo>
                  <a:lnTo>
                    <a:pt x="502817" y="2438245"/>
                  </a:lnTo>
                  <a:lnTo>
                    <a:pt x="481866" y="2478276"/>
                  </a:lnTo>
                  <a:lnTo>
                    <a:pt x="461298" y="2518539"/>
                  </a:lnTo>
                  <a:lnTo>
                    <a:pt x="441118" y="2559030"/>
                  </a:lnTo>
                  <a:lnTo>
                    <a:pt x="421326" y="2599747"/>
                  </a:lnTo>
                  <a:lnTo>
                    <a:pt x="401927" y="2640688"/>
                  </a:lnTo>
                  <a:lnTo>
                    <a:pt x="382922" y="2681851"/>
                  </a:lnTo>
                  <a:lnTo>
                    <a:pt x="364313" y="2723232"/>
                  </a:lnTo>
                  <a:lnTo>
                    <a:pt x="346104" y="2764829"/>
                  </a:lnTo>
                  <a:lnTo>
                    <a:pt x="328296" y="2806641"/>
                  </a:lnTo>
                  <a:lnTo>
                    <a:pt x="310892" y="2848664"/>
                  </a:lnTo>
                  <a:lnTo>
                    <a:pt x="293894" y="2890896"/>
                  </a:lnTo>
                  <a:lnTo>
                    <a:pt x="277306" y="2933335"/>
                  </a:lnTo>
                  <a:lnTo>
                    <a:pt x="261128" y="2975978"/>
                  </a:lnTo>
                  <a:lnTo>
                    <a:pt x="245364" y="3018823"/>
                  </a:lnTo>
                  <a:lnTo>
                    <a:pt x="230016" y="3061867"/>
                  </a:lnTo>
                  <a:lnTo>
                    <a:pt x="215087" y="3105108"/>
                  </a:lnTo>
                  <a:lnTo>
                    <a:pt x="200579" y="3148543"/>
                  </a:lnTo>
                  <a:lnTo>
                    <a:pt x="186494" y="3192171"/>
                  </a:lnTo>
                  <a:lnTo>
                    <a:pt x="172835" y="3235988"/>
                  </a:lnTo>
                  <a:lnTo>
                    <a:pt x="159605" y="3279993"/>
                  </a:lnTo>
                  <a:lnTo>
                    <a:pt x="146805" y="3324182"/>
                  </a:lnTo>
                  <a:lnTo>
                    <a:pt x="134439" y="3368553"/>
                  </a:lnTo>
                  <a:lnTo>
                    <a:pt x="122508" y="3413104"/>
                  </a:lnTo>
                  <a:lnTo>
                    <a:pt x="111015" y="3457833"/>
                  </a:lnTo>
                  <a:lnTo>
                    <a:pt x="99962" y="3502737"/>
                  </a:lnTo>
                  <a:lnTo>
                    <a:pt x="89352" y="3547813"/>
                  </a:lnTo>
                  <a:lnTo>
                    <a:pt x="79188" y="3593059"/>
                  </a:lnTo>
                  <a:lnTo>
                    <a:pt x="69472" y="3638473"/>
                  </a:lnTo>
                  <a:lnTo>
                    <a:pt x="60206" y="3684052"/>
                  </a:lnTo>
                  <a:lnTo>
                    <a:pt x="51392" y="3729794"/>
                  </a:lnTo>
                  <a:lnTo>
                    <a:pt x="43034" y="3775697"/>
                  </a:lnTo>
                  <a:lnTo>
                    <a:pt x="35133" y="3821757"/>
                  </a:lnTo>
                  <a:lnTo>
                    <a:pt x="27692" y="3867973"/>
                  </a:lnTo>
                  <a:lnTo>
                    <a:pt x="20713" y="3914342"/>
                  </a:lnTo>
                  <a:lnTo>
                    <a:pt x="14200" y="3960862"/>
                  </a:lnTo>
                  <a:lnTo>
                    <a:pt x="8153" y="4007530"/>
                  </a:lnTo>
                  <a:lnTo>
                    <a:pt x="2577" y="4054343"/>
                  </a:lnTo>
                  <a:lnTo>
                    <a:pt x="0" y="4078051"/>
                  </a:lnTo>
                </a:path>
              </a:pathLst>
            </a:custGeom>
            <a:noFill/>
            <a:ln w="952500" cap="flat" cmpd="sng">
              <a:solidFill>
                <a:srgbClr val="F1F2F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9" name="Google Shape;859;p10"/>
            <p:cNvSpPr/>
            <p:nvPr/>
          </p:nvSpPr>
          <p:spPr>
            <a:xfrm>
              <a:off x="17812472" y="10411704"/>
              <a:ext cx="1654810" cy="201295"/>
            </a:xfrm>
            <a:custGeom>
              <a:avLst/>
              <a:gdLst/>
              <a:ahLst/>
              <a:cxnLst/>
              <a:rect l="l" t="t" r="r" b="b"/>
              <a:pathLst>
                <a:path w="1654809" h="201295" extrusionOk="0">
                  <a:moveTo>
                    <a:pt x="1557429" y="0"/>
                  </a:moveTo>
                  <a:lnTo>
                    <a:pt x="1531492" y="0"/>
                  </a:lnTo>
                  <a:lnTo>
                    <a:pt x="1531492" y="198915"/>
                  </a:lnTo>
                  <a:lnTo>
                    <a:pt x="1562266" y="198915"/>
                  </a:lnTo>
                  <a:lnTo>
                    <a:pt x="1603745" y="191064"/>
                  </a:lnTo>
                  <a:lnTo>
                    <a:pt x="1615277" y="182392"/>
                  </a:lnTo>
                  <a:lnTo>
                    <a:pt x="1549167" y="182392"/>
                  </a:lnTo>
                  <a:lnTo>
                    <a:pt x="1549167" y="16533"/>
                  </a:lnTo>
                  <a:lnTo>
                    <a:pt x="1618057" y="16533"/>
                  </a:lnTo>
                  <a:lnTo>
                    <a:pt x="1600503" y="6038"/>
                  </a:lnTo>
                  <a:lnTo>
                    <a:pt x="1557429" y="0"/>
                  </a:lnTo>
                  <a:close/>
                </a:path>
                <a:path w="1654809" h="201295" extrusionOk="0">
                  <a:moveTo>
                    <a:pt x="1618057" y="16533"/>
                  </a:moveTo>
                  <a:lnTo>
                    <a:pt x="1564266" y="16533"/>
                  </a:lnTo>
                  <a:lnTo>
                    <a:pt x="1603576" y="25122"/>
                  </a:lnTo>
                  <a:lnTo>
                    <a:pt x="1625038" y="46348"/>
                  </a:lnTo>
                  <a:lnTo>
                    <a:pt x="1633995" y="73398"/>
                  </a:lnTo>
                  <a:lnTo>
                    <a:pt x="1635793" y="99462"/>
                  </a:lnTo>
                  <a:lnTo>
                    <a:pt x="1631318" y="133460"/>
                  </a:lnTo>
                  <a:lnTo>
                    <a:pt x="1618161" y="159629"/>
                  </a:lnTo>
                  <a:lnTo>
                    <a:pt x="1596721" y="176447"/>
                  </a:lnTo>
                  <a:lnTo>
                    <a:pt x="1567397" y="182392"/>
                  </a:lnTo>
                  <a:lnTo>
                    <a:pt x="1615277" y="182392"/>
                  </a:lnTo>
                  <a:lnTo>
                    <a:pt x="1632479" y="169455"/>
                  </a:lnTo>
                  <a:lnTo>
                    <a:pt x="1649189" y="137001"/>
                  </a:lnTo>
                  <a:lnTo>
                    <a:pt x="1654598" y="96614"/>
                  </a:lnTo>
                  <a:lnTo>
                    <a:pt x="1648713" y="54347"/>
                  </a:lnTo>
                  <a:lnTo>
                    <a:pt x="1630806" y="24155"/>
                  </a:lnTo>
                  <a:lnTo>
                    <a:pt x="1618057" y="16533"/>
                  </a:lnTo>
                  <a:close/>
                </a:path>
                <a:path w="1654809" h="201295" extrusionOk="0">
                  <a:moveTo>
                    <a:pt x="1402397" y="0"/>
                  </a:moveTo>
                  <a:lnTo>
                    <a:pt x="1379601" y="0"/>
                  </a:lnTo>
                  <a:lnTo>
                    <a:pt x="1379601" y="198915"/>
                  </a:lnTo>
                  <a:lnTo>
                    <a:pt x="1396135" y="198915"/>
                  </a:lnTo>
                  <a:lnTo>
                    <a:pt x="1396135" y="23371"/>
                  </a:lnTo>
                  <a:lnTo>
                    <a:pt x="1413442" y="23371"/>
                  </a:lnTo>
                  <a:lnTo>
                    <a:pt x="1402397" y="0"/>
                  </a:lnTo>
                  <a:close/>
                </a:path>
                <a:path w="1654809" h="201295" extrusionOk="0">
                  <a:moveTo>
                    <a:pt x="1413442" y="23371"/>
                  </a:moveTo>
                  <a:lnTo>
                    <a:pt x="1396700" y="23371"/>
                  </a:lnTo>
                  <a:lnTo>
                    <a:pt x="1480206" y="198915"/>
                  </a:lnTo>
                  <a:lnTo>
                    <a:pt x="1503001" y="198915"/>
                  </a:lnTo>
                  <a:lnTo>
                    <a:pt x="1503001" y="176685"/>
                  </a:lnTo>
                  <a:lnTo>
                    <a:pt x="1485902" y="176685"/>
                  </a:lnTo>
                  <a:lnTo>
                    <a:pt x="1413442" y="23371"/>
                  </a:lnTo>
                  <a:close/>
                </a:path>
                <a:path w="1654809" h="201295" extrusionOk="0">
                  <a:moveTo>
                    <a:pt x="1503001" y="0"/>
                  </a:moveTo>
                  <a:lnTo>
                    <a:pt x="1486478" y="0"/>
                  </a:lnTo>
                  <a:lnTo>
                    <a:pt x="1486478" y="176685"/>
                  </a:lnTo>
                  <a:lnTo>
                    <a:pt x="1503001" y="176685"/>
                  </a:lnTo>
                  <a:lnTo>
                    <a:pt x="1503001" y="0"/>
                  </a:lnTo>
                  <a:close/>
                </a:path>
                <a:path w="1654809" h="201295" extrusionOk="0">
                  <a:moveTo>
                    <a:pt x="1250799" y="0"/>
                  </a:moveTo>
                  <a:lnTo>
                    <a:pt x="1233135" y="0"/>
                  </a:lnTo>
                  <a:lnTo>
                    <a:pt x="1233135" y="125671"/>
                  </a:lnTo>
                  <a:lnTo>
                    <a:pt x="1245156" y="178932"/>
                  </a:lnTo>
                  <a:lnTo>
                    <a:pt x="1292117" y="200915"/>
                  </a:lnTo>
                  <a:lnTo>
                    <a:pt x="1320813" y="194690"/>
                  </a:lnTo>
                  <a:lnTo>
                    <a:pt x="1332034" y="184381"/>
                  </a:lnTo>
                  <a:lnTo>
                    <a:pt x="1292117" y="184381"/>
                  </a:lnTo>
                  <a:lnTo>
                    <a:pt x="1270638" y="179372"/>
                  </a:lnTo>
                  <a:lnTo>
                    <a:pt x="1258104" y="166108"/>
                  </a:lnTo>
                  <a:lnTo>
                    <a:pt x="1252247" y="147235"/>
                  </a:lnTo>
                  <a:lnTo>
                    <a:pt x="1250817" y="125671"/>
                  </a:lnTo>
                  <a:lnTo>
                    <a:pt x="1250799" y="0"/>
                  </a:lnTo>
                  <a:close/>
                </a:path>
                <a:path w="1654809" h="201295" extrusionOk="0">
                  <a:moveTo>
                    <a:pt x="1351121" y="0"/>
                  </a:moveTo>
                  <a:lnTo>
                    <a:pt x="1333446" y="0"/>
                  </a:lnTo>
                  <a:lnTo>
                    <a:pt x="1333430" y="125671"/>
                  </a:lnTo>
                  <a:lnTo>
                    <a:pt x="1332239" y="145915"/>
                  </a:lnTo>
                  <a:lnTo>
                    <a:pt x="1326784" y="164934"/>
                  </a:lnTo>
                  <a:lnTo>
                    <a:pt x="1314327" y="178932"/>
                  </a:lnTo>
                  <a:lnTo>
                    <a:pt x="1292117" y="184381"/>
                  </a:lnTo>
                  <a:lnTo>
                    <a:pt x="1332034" y="184381"/>
                  </a:lnTo>
                  <a:lnTo>
                    <a:pt x="1338931" y="178045"/>
                  </a:lnTo>
                  <a:lnTo>
                    <a:pt x="1348393" y="154024"/>
                  </a:lnTo>
                  <a:lnTo>
                    <a:pt x="1351121" y="125671"/>
                  </a:lnTo>
                  <a:lnTo>
                    <a:pt x="1351121" y="0"/>
                  </a:lnTo>
                  <a:close/>
                </a:path>
                <a:path w="1654809" h="201295" extrusionOk="0">
                  <a:moveTo>
                    <a:pt x="1209774" y="0"/>
                  </a:moveTo>
                  <a:lnTo>
                    <a:pt x="1128541" y="0"/>
                  </a:lnTo>
                  <a:lnTo>
                    <a:pt x="1128541" y="198915"/>
                  </a:lnTo>
                  <a:lnTo>
                    <a:pt x="1146226" y="198915"/>
                  </a:lnTo>
                  <a:lnTo>
                    <a:pt x="1146226" y="103735"/>
                  </a:lnTo>
                  <a:lnTo>
                    <a:pt x="1206633" y="103735"/>
                  </a:lnTo>
                  <a:lnTo>
                    <a:pt x="1206633" y="87201"/>
                  </a:lnTo>
                  <a:lnTo>
                    <a:pt x="1146226" y="87201"/>
                  </a:lnTo>
                  <a:lnTo>
                    <a:pt x="1146226" y="16533"/>
                  </a:lnTo>
                  <a:lnTo>
                    <a:pt x="1209774" y="16533"/>
                  </a:lnTo>
                  <a:lnTo>
                    <a:pt x="1209774" y="0"/>
                  </a:lnTo>
                  <a:close/>
                </a:path>
                <a:path w="1654809" h="201295" extrusionOk="0">
                  <a:moveTo>
                    <a:pt x="358502" y="0"/>
                  </a:moveTo>
                  <a:lnTo>
                    <a:pt x="274138" y="0"/>
                  </a:lnTo>
                  <a:lnTo>
                    <a:pt x="274138" y="198915"/>
                  </a:lnTo>
                  <a:lnTo>
                    <a:pt x="361632" y="198915"/>
                  </a:lnTo>
                  <a:lnTo>
                    <a:pt x="361632" y="182392"/>
                  </a:lnTo>
                  <a:lnTo>
                    <a:pt x="291802" y="182392"/>
                  </a:lnTo>
                  <a:lnTo>
                    <a:pt x="291802" y="103735"/>
                  </a:lnTo>
                  <a:lnTo>
                    <a:pt x="355350" y="103735"/>
                  </a:lnTo>
                  <a:lnTo>
                    <a:pt x="355350" y="87201"/>
                  </a:lnTo>
                  <a:lnTo>
                    <a:pt x="291802" y="87201"/>
                  </a:lnTo>
                  <a:lnTo>
                    <a:pt x="291802" y="16533"/>
                  </a:lnTo>
                  <a:lnTo>
                    <a:pt x="358502" y="16533"/>
                  </a:lnTo>
                  <a:lnTo>
                    <a:pt x="358502" y="0"/>
                  </a:lnTo>
                  <a:close/>
                </a:path>
                <a:path w="1654809" h="201295" extrusionOk="0">
                  <a:moveTo>
                    <a:pt x="144770" y="0"/>
                  </a:moveTo>
                  <a:lnTo>
                    <a:pt x="127095" y="0"/>
                  </a:lnTo>
                  <a:lnTo>
                    <a:pt x="127095" y="198915"/>
                  </a:lnTo>
                  <a:lnTo>
                    <a:pt x="144770" y="198915"/>
                  </a:lnTo>
                  <a:lnTo>
                    <a:pt x="144770" y="103735"/>
                  </a:lnTo>
                  <a:lnTo>
                    <a:pt x="239950" y="103735"/>
                  </a:lnTo>
                  <a:lnTo>
                    <a:pt x="239950" y="87201"/>
                  </a:lnTo>
                  <a:lnTo>
                    <a:pt x="144770" y="87201"/>
                  </a:lnTo>
                  <a:lnTo>
                    <a:pt x="144770" y="0"/>
                  </a:lnTo>
                  <a:close/>
                </a:path>
                <a:path w="1654809" h="201295" extrusionOk="0">
                  <a:moveTo>
                    <a:pt x="239950" y="103735"/>
                  </a:moveTo>
                  <a:lnTo>
                    <a:pt x="222275" y="103735"/>
                  </a:lnTo>
                  <a:lnTo>
                    <a:pt x="222275" y="198915"/>
                  </a:lnTo>
                  <a:lnTo>
                    <a:pt x="239950" y="198915"/>
                  </a:lnTo>
                  <a:lnTo>
                    <a:pt x="239950" y="103735"/>
                  </a:lnTo>
                  <a:close/>
                </a:path>
                <a:path w="1654809" h="201295" extrusionOk="0">
                  <a:moveTo>
                    <a:pt x="239950" y="0"/>
                  </a:moveTo>
                  <a:lnTo>
                    <a:pt x="222275" y="0"/>
                  </a:lnTo>
                  <a:lnTo>
                    <a:pt x="222275" y="87201"/>
                  </a:lnTo>
                  <a:lnTo>
                    <a:pt x="239950" y="87201"/>
                  </a:lnTo>
                  <a:lnTo>
                    <a:pt x="239950" y="0"/>
                  </a:lnTo>
                  <a:close/>
                </a:path>
                <a:path w="1654809" h="201295" extrusionOk="0">
                  <a:moveTo>
                    <a:pt x="63830" y="16533"/>
                  </a:moveTo>
                  <a:lnTo>
                    <a:pt x="46166" y="16533"/>
                  </a:lnTo>
                  <a:lnTo>
                    <a:pt x="46166" y="198915"/>
                  </a:lnTo>
                  <a:lnTo>
                    <a:pt x="63830" y="198915"/>
                  </a:lnTo>
                  <a:lnTo>
                    <a:pt x="63830" y="16533"/>
                  </a:lnTo>
                  <a:close/>
                </a:path>
                <a:path w="1654809" h="201295" extrusionOk="0">
                  <a:moveTo>
                    <a:pt x="109996" y="0"/>
                  </a:moveTo>
                  <a:lnTo>
                    <a:pt x="0" y="0"/>
                  </a:lnTo>
                  <a:lnTo>
                    <a:pt x="0" y="16533"/>
                  </a:lnTo>
                  <a:lnTo>
                    <a:pt x="109996" y="16533"/>
                  </a:lnTo>
                  <a:lnTo>
                    <a:pt x="1099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0" name="Google Shape;860;p10"/>
            <p:cNvSpPr/>
            <p:nvPr/>
          </p:nvSpPr>
          <p:spPr>
            <a:xfrm>
              <a:off x="18219877" y="10169323"/>
              <a:ext cx="678815" cy="678815"/>
            </a:xfrm>
            <a:custGeom>
              <a:avLst/>
              <a:gdLst/>
              <a:ahLst/>
              <a:cxnLst/>
              <a:rect l="l" t="t" r="r" b="b"/>
              <a:pathLst>
                <a:path w="678815" h="678815" extrusionOk="0">
                  <a:moveTo>
                    <a:pt x="339256" y="0"/>
                  </a:moveTo>
                  <a:lnTo>
                    <a:pt x="293221" y="3097"/>
                  </a:lnTo>
                  <a:lnTo>
                    <a:pt x="249068" y="12119"/>
                  </a:lnTo>
                  <a:lnTo>
                    <a:pt x="207202" y="26662"/>
                  </a:lnTo>
                  <a:lnTo>
                    <a:pt x="168027" y="46321"/>
                  </a:lnTo>
                  <a:lnTo>
                    <a:pt x="131947" y="70692"/>
                  </a:lnTo>
                  <a:lnTo>
                    <a:pt x="99366" y="99371"/>
                  </a:lnTo>
                  <a:lnTo>
                    <a:pt x="70688" y="131953"/>
                  </a:lnTo>
                  <a:lnTo>
                    <a:pt x="46318" y="168035"/>
                  </a:lnTo>
                  <a:lnTo>
                    <a:pt x="26660" y="207211"/>
                  </a:lnTo>
                  <a:lnTo>
                    <a:pt x="12118" y="249078"/>
                  </a:lnTo>
                  <a:lnTo>
                    <a:pt x="3097" y="293231"/>
                  </a:lnTo>
                  <a:lnTo>
                    <a:pt x="0" y="339267"/>
                  </a:lnTo>
                  <a:lnTo>
                    <a:pt x="3097" y="385297"/>
                  </a:lnTo>
                  <a:lnTo>
                    <a:pt x="12118" y="429446"/>
                  </a:lnTo>
                  <a:lnTo>
                    <a:pt x="26660" y="471310"/>
                  </a:lnTo>
                  <a:lnTo>
                    <a:pt x="46318" y="510484"/>
                  </a:lnTo>
                  <a:lnTo>
                    <a:pt x="70688" y="546563"/>
                  </a:lnTo>
                  <a:lnTo>
                    <a:pt x="99366" y="579144"/>
                  </a:lnTo>
                  <a:lnTo>
                    <a:pt x="131947" y="607822"/>
                  </a:lnTo>
                  <a:lnTo>
                    <a:pt x="168027" y="632192"/>
                  </a:lnTo>
                  <a:lnTo>
                    <a:pt x="207202" y="651851"/>
                  </a:lnTo>
                  <a:lnTo>
                    <a:pt x="249068" y="666394"/>
                  </a:lnTo>
                  <a:lnTo>
                    <a:pt x="293221" y="675416"/>
                  </a:lnTo>
                  <a:lnTo>
                    <a:pt x="339256" y="678513"/>
                  </a:lnTo>
                  <a:lnTo>
                    <a:pt x="385291" y="675416"/>
                  </a:lnTo>
                  <a:lnTo>
                    <a:pt x="429443" y="666394"/>
                  </a:lnTo>
                  <a:lnTo>
                    <a:pt x="471308" y="651851"/>
                  </a:lnTo>
                  <a:lnTo>
                    <a:pt x="510483" y="632192"/>
                  </a:lnTo>
                  <a:lnTo>
                    <a:pt x="546562" y="607822"/>
                  </a:lnTo>
                  <a:lnTo>
                    <a:pt x="579142" y="579144"/>
                  </a:lnTo>
                  <a:lnTo>
                    <a:pt x="607818" y="546563"/>
                  </a:lnTo>
                  <a:lnTo>
                    <a:pt x="632187" y="510484"/>
                  </a:lnTo>
                  <a:lnTo>
                    <a:pt x="651844" y="471310"/>
                  </a:lnTo>
                  <a:lnTo>
                    <a:pt x="666385" y="429446"/>
                  </a:lnTo>
                  <a:lnTo>
                    <a:pt x="675406" y="385297"/>
                  </a:lnTo>
                  <a:lnTo>
                    <a:pt x="678502" y="339267"/>
                  </a:lnTo>
                  <a:lnTo>
                    <a:pt x="675406" y="293231"/>
                  </a:lnTo>
                  <a:lnTo>
                    <a:pt x="666385" y="249078"/>
                  </a:lnTo>
                  <a:lnTo>
                    <a:pt x="651844" y="207211"/>
                  </a:lnTo>
                  <a:lnTo>
                    <a:pt x="632187" y="168035"/>
                  </a:lnTo>
                  <a:lnTo>
                    <a:pt x="607818" y="131953"/>
                  </a:lnTo>
                  <a:lnTo>
                    <a:pt x="579142" y="99371"/>
                  </a:lnTo>
                  <a:lnTo>
                    <a:pt x="546562" y="70692"/>
                  </a:lnTo>
                  <a:lnTo>
                    <a:pt x="510483" y="46321"/>
                  </a:lnTo>
                  <a:lnTo>
                    <a:pt x="471308" y="26662"/>
                  </a:lnTo>
                  <a:lnTo>
                    <a:pt x="429443" y="12119"/>
                  </a:lnTo>
                  <a:lnTo>
                    <a:pt x="385291" y="3097"/>
                  </a:lnTo>
                  <a:lnTo>
                    <a:pt x="339256" y="0"/>
                  </a:lnTo>
                  <a:close/>
                </a:path>
              </a:pathLst>
            </a:custGeom>
            <a:solidFill>
              <a:srgbClr val="ED1C2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1" name="Google Shape;861;p10"/>
            <p:cNvSpPr/>
            <p:nvPr/>
          </p:nvSpPr>
          <p:spPr>
            <a:xfrm>
              <a:off x="18333054" y="10407483"/>
              <a:ext cx="473075" cy="199390"/>
            </a:xfrm>
            <a:custGeom>
              <a:avLst/>
              <a:gdLst/>
              <a:ahLst/>
              <a:cxnLst/>
              <a:rect l="l" t="t" r="r" b="b"/>
              <a:pathLst>
                <a:path w="473075" h="199390" extrusionOk="0">
                  <a:moveTo>
                    <a:pt x="377307" y="0"/>
                  </a:moveTo>
                  <a:lnTo>
                    <a:pt x="325435" y="0"/>
                  </a:lnTo>
                  <a:lnTo>
                    <a:pt x="325435" y="198915"/>
                  </a:lnTo>
                  <a:lnTo>
                    <a:pt x="377307" y="198915"/>
                  </a:lnTo>
                  <a:lnTo>
                    <a:pt x="415503" y="192792"/>
                  </a:lnTo>
                  <a:lnTo>
                    <a:pt x="445630" y="174299"/>
                  </a:lnTo>
                  <a:lnTo>
                    <a:pt x="447737" y="170989"/>
                  </a:lnTo>
                  <a:lnTo>
                    <a:pt x="361915" y="170989"/>
                  </a:lnTo>
                  <a:lnTo>
                    <a:pt x="361915" y="27925"/>
                  </a:lnTo>
                  <a:lnTo>
                    <a:pt x="449876" y="27925"/>
                  </a:lnTo>
                  <a:lnTo>
                    <a:pt x="448194" y="25045"/>
                  </a:lnTo>
                  <a:lnTo>
                    <a:pt x="418388" y="6283"/>
                  </a:lnTo>
                  <a:lnTo>
                    <a:pt x="377307" y="0"/>
                  </a:lnTo>
                  <a:close/>
                </a:path>
                <a:path w="473075" h="199390" extrusionOk="0">
                  <a:moveTo>
                    <a:pt x="449876" y="27925"/>
                  </a:moveTo>
                  <a:lnTo>
                    <a:pt x="374177" y="27925"/>
                  </a:lnTo>
                  <a:lnTo>
                    <a:pt x="400794" y="32970"/>
                  </a:lnTo>
                  <a:lnTo>
                    <a:pt x="419344" y="47340"/>
                  </a:lnTo>
                  <a:lnTo>
                    <a:pt x="430200" y="69886"/>
                  </a:lnTo>
                  <a:lnTo>
                    <a:pt x="433735" y="99462"/>
                  </a:lnTo>
                  <a:lnTo>
                    <a:pt x="430200" y="129033"/>
                  </a:lnTo>
                  <a:lnTo>
                    <a:pt x="419344" y="151576"/>
                  </a:lnTo>
                  <a:lnTo>
                    <a:pt x="400794" y="165944"/>
                  </a:lnTo>
                  <a:lnTo>
                    <a:pt x="374177" y="170989"/>
                  </a:lnTo>
                  <a:lnTo>
                    <a:pt x="447737" y="170989"/>
                  </a:lnTo>
                  <a:lnTo>
                    <a:pt x="465390" y="143251"/>
                  </a:lnTo>
                  <a:lnTo>
                    <a:pt x="472488" y="99462"/>
                  </a:lnTo>
                  <a:lnTo>
                    <a:pt x="466352" y="56149"/>
                  </a:lnTo>
                  <a:lnTo>
                    <a:pt x="449876" y="27925"/>
                  </a:lnTo>
                  <a:close/>
                </a:path>
                <a:path w="473075" h="199390" extrusionOk="0">
                  <a:moveTo>
                    <a:pt x="185523" y="0"/>
                  </a:moveTo>
                  <a:lnTo>
                    <a:pt x="142205" y="0"/>
                  </a:lnTo>
                  <a:lnTo>
                    <a:pt x="142205" y="198915"/>
                  </a:lnTo>
                  <a:lnTo>
                    <a:pt x="175272" y="198915"/>
                  </a:lnTo>
                  <a:lnTo>
                    <a:pt x="175272" y="43893"/>
                  </a:lnTo>
                  <a:lnTo>
                    <a:pt x="204104" y="43893"/>
                  </a:lnTo>
                  <a:lnTo>
                    <a:pt x="185523" y="0"/>
                  </a:lnTo>
                  <a:close/>
                </a:path>
                <a:path w="473075" h="199390" extrusionOk="0">
                  <a:moveTo>
                    <a:pt x="204104" y="43893"/>
                  </a:moveTo>
                  <a:lnTo>
                    <a:pt x="175837" y="43893"/>
                  </a:lnTo>
                  <a:lnTo>
                    <a:pt x="241668" y="198915"/>
                  </a:lnTo>
                  <a:lnTo>
                    <a:pt x="285258" y="198915"/>
                  </a:lnTo>
                  <a:lnTo>
                    <a:pt x="285258" y="156173"/>
                  </a:lnTo>
                  <a:lnTo>
                    <a:pt x="251636" y="156173"/>
                  </a:lnTo>
                  <a:lnTo>
                    <a:pt x="204104" y="43893"/>
                  </a:lnTo>
                  <a:close/>
                </a:path>
                <a:path w="473075" h="199390" extrusionOk="0">
                  <a:moveTo>
                    <a:pt x="285258" y="0"/>
                  </a:moveTo>
                  <a:lnTo>
                    <a:pt x="252201" y="0"/>
                  </a:lnTo>
                  <a:lnTo>
                    <a:pt x="252201" y="156173"/>
                  </a:lnTo>
                  <a:lnTo>
                    <a:pt x="285258" y="156173"/>
                  </a:lnTo>
                  <a:lnTo>
                    <a:pt x="285258" y="0"/>
                  </a:lnTo>
                  <a:close/>
                </a:path>
                <a:path w="473075" h="199390" extrusionOk="0">
                  <a:moveTo>
                    <a:pt x="104593" y="0"/>
                  </a:moveTo>
                  <a:lnTo>
                    <a:pt x="0" y="0"/>
                  </a:lnTo>
                  <a:lnTo>
                    <a:pt x="0" y="198915"/>
                  </a:lnTo>
                  <a:lnTo>
                    <a:pt x="107431" y="198915"/>
                  </a:lnTo>
                  <a:lnTo>
                    <a:pt x="107431" y="169848"/>
                  </a:lnTo>
                  <a:lnTo>
                    <a:pt x="36480" y="169848"/>
                  </a:lnTo>
                  <a:lnTo>
                    <a:pt x="36480" y="111137"/>
                  </a:lnTo>
                  <a:lnTo>
                    <a:pt x="100876" y="111137"/>
                  </a:lnTo>
                  <a:lnTo>
                    <a:pt x="100876" y="82081"/>
                  </a:lnTo>
                  <a:lnTo>
                    <a:pt x="36480" y="82081"/>
                  </a:lnTo>
                  <a:lnTo>
                    <a:pt x="36480" y="29067"/>
                  </a:lnTo>
                  <a:lnTo>
                    <a:pt x="104593" y="29067"/>
                  </a:lnTo>
                  <a:lnTo>
                    <a:pt x="104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2" name="Google Shape;862;p10"/>
            <p:cNvSpPr/>
            <p:nvPr/>
          </p:nvSpPr>
          <p:spPr>
            <a:xfrm>
              <a:off x="18264818" y="10214262"/>
              <a:ext cx="588645" cy="588645"/>
            </a:xfrm>
            <a:custGeom>
              <a:avLst/>
              <a:gdLst/>
              <a:ahLst/>
              <a:cxnLst/>
              <a:rect l="l" t="t" r="r" b="b"/>
              <a:pathLst>
                <a:path w="588644" h="588645" extrusionOk="0">
                  <a:moveTo>
                    <a:pt x="294315" y="588631"/>
                  </a:moveTo>
                  <a:lnTo>
                    <a:pt x="342053" y="584779"/>
                  </a:lnTo>
                  <a:lnTo>
                    <a:pt x="387338" y="573626"/>
                  </a:lnTo>
                  <a:lnTo>
                    <a:pt x="429565" y="555779"/>
                  </a:lnTo>
                  <a:lnTo>
                    <a:pt x="468128" y="531843"/>
                  </a:lnTo>
                  <a:lnTo>
                    <a:pt x="502420" y="502425"/>
                  </a:lnTo>
                  <a:lnTo>
                    <a:pt x="531836" y="468131"/>
                  </a:lnTo>
                  <a:lnTo>
                    <a:pt x="555770" y="429567"/>
                  </a:lnTo>
                  <a:lnTo>
                    <a:pt x="573616" y="387339"/>
                  </a:lnTo>
                  <a:lnTo>
                    <a:pt x="584768" y="342053"/>
                  </a:lnTo>
                  <a:lnTo>
                    <a:pt x="588620" y="294315"/>
                  </a:lnTo>
                  <a:lnTo>
                    <a:pt x="584768" y="246577"/>
                  </a:lnTo>
                  <a:lnTo>
                    <a:pt x="573616" y="201291"/>
                  </a:lnTo>
                  <a:lnTo>
                    <a:pt x="555770" y="159063"/>
                  </a:lnTo>
                  <a:lnTo>
                    <a:pt x="531836" y="120499"/>
                  </a:lnTo>
                  <a:lnTo>
                    <a:pt x="502420" y="86205"/>
                  </a:lnTo>
                  <a:lnTo>
                    <a:pt x="468128" y="56787"/>
                  </a:lnTo>
                  <a:lnTo>
                    <a:pt x="429565" y="32852"/>
                  </a:lnTo>
                  <a:lnTo>
                    <a:pt x="387338" y="15005"/>
                  </a:lnTo>
                  <a:lnTo>
                    <a:pt x="342053" y="3852"/>
                  </a:lnTo>
                  <a:lnTo>
                    <a:pt x="294315" y="0"/>
                  </a:lnTo>
                  <a:lnTo>
                    <a:pt x="246577" y="3852"/>
                  </a:lnTo>
                  <a:lnTo>
                    <a:pt x="201291" y="15005"/>
                  </a:lnTo>
                  <a:lnTo>
                    <a:pt x="159063" y="32852"/>
                  </a:lnTo>
                  <a:lnTo>
                    <a:pt x="120499" y="56787"/>
                  </a:lnTo>
                  <a:lnTo>
                    <a:pt x="86205" y="86205"/>
                  </a:lnTo>
                  <a:lnTo>
                    <a:pt x="56787" y="120499"/>
                  </a:lnTo>
                  <a:lnTo>
                    <a:pt x="32852" y="159063"/>
                  </a:lnTo>
                  <a:lnTo>
                    <a:pt x="15005" y="201291"/>
                  </a:lnTo>
                  <a:lnTo>
                    <a:pt x="3852" y="246577"/>
                  </a:lnTo>
                  <a:lnTo>
                    <a:pt x="0" y="294315"/>
                  </a:lnTo>
                  <a:lnTo>
                    <a:pt x="3852" y="342053"/>
                  </a:lnTo>
                  <a:lnTo>
                    <a:pt x="15005" y="387339"/>
                  </a:lnTo>
                  <a:lnTo>
                    <a:pt x="32852" y="429567"/>
                  </a:lnTo>
                  <a:lnTo>
                    <a:pt x="56787" y="468131"/>
                  </a:lnTo>
                  <a:lnTo>
                    <a:pt x="86205" y="502425"/>
                  </a:lnTo>
                  <a:lnTo>
                    <a:pt x="120499" y="531843"/>
                  </a:lnTo>
                  <a:lnTo>
                    <a:pt x="159063" y="555779"/>
                  </a:lnTo>
                  <a:lnTo>
                    <a:pt x="201291" y="573626"/>
                  </a:lnTo>
                  <a:lnTo>
                    <a:pt x="246577" y="584779"/>
                  </a:lnTo>
                  <a:lnTo>
                    <a:pt x="294315" y="588631"/>
                  </a:lnTo>
                  <a:close/>
                </a:path>
              </a:pathLst>
            </a:cu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863" name="Google Shape;863;p10"/>
          <p:cNvGrpSpPr/>
          <p:nvPr/>
        </p:nvGrpSpPr>
        <p:grpSpPr>
          <a:xfrm>
            <a:off x="0" y="0"/>
            <a:ext cx="4503420" cy="5143211"/>
            <a:chOff x="0" y="0"/>
            <a:chExt cx="9901269" cy="11308715"/>
          </a:xfrm>
        </p:grpSpPr>
        <p:pic>
          <p:nvPicPr>
            <p:cNvPr id="864" name="Google Shape;864;p10"/>
            <p:cNvPicPr preferRelativeResize="0"/>
            <p:nvPr/>
          </p:nvPicPr>
          <p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0"/>
              <a:ext cx="9901269" cy="1130855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65" name="Google Shape;865;p10"/>
            <p:cNvSpPr/>
            <p:nvPr/>
          </p:nvSpPr>
          <p:spPr>
            <a:xfrm>
              <a:off x="0" y="0"/>
              <a:ext cx="796290" cy="11308715"/>
            </a:xfrm>
            <a:custGeom>
              <a:avLst/>
              <a:gdLst/>
              <a:ahLst/>
              <a:cxnLst/>
              <a:rect l="l" t="t" r="r" b="b"/>
              <a:pathLst>
                <a:path w="796290" h="11308715" extrusionOk="0">
                  <a:moveTo>
                    <a:pt x="795787" y="0"/>
                  </a:moveTo>
                  <a:lnTo>
                    <a:pt x="0" y="0"/>
                  </a:lnTo>
                  <a:lnTo>
                    <a:pt x="0" y="11308556"/>
                  </a:lnTo>
                  <a:lnTo>
                    <a:pt x="795787" y="11308556"/>
                  </a:lnTo>
                  <a:lnTo>
                    <a:pt x="795787" y="0"/>
                  </a:lnTo>
                  <a:close/>
                </a:path>
              </a:pathLst>
            </a:custGeom>
            <a:solidFill>
              <a:srgbClr val="EA1D2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66" name="Google Shape;866;p10"/>
          <p:cNvSpPr txBox="1">
            <a:spLocks noGrp="1"/>
          </p:cNvSpPr>
          <p:nvPr>
            <p:ph type="title"/>
          </p:nvPr>
        </p:nvSpPr>
        <p:spPr>
          <a:xfrm>
            <a:off x="299677" y="289478"/>
            <a:ext cx="8488149" cy="338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925" rIns="0" bIns="0" anchor="t" anchorCtr="0">
            <a:spAutoFit/>
          </a:bodyPr>
          <a:lstStyle/>
          <a:p>
            <a:pPr marL="4457700" lvl="0"/>
            <a:r>
              <a:rPr lang="en-US" sz="1600" b="0" dirty="0">
                <a:solidFill>
                  <a:srgbClr val="EA1D2B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What we have learned so far…..</a:t>
            </a:r>
            <a:endParaRPr dirty="0"/>
          </a:p>
        </p:txBody>
      </p:sp>
      <p:sp>
        <p:nvSpPr>
          <p:cNvPr id="867" name="Google Shape;867;p10"/>
          <p:cNvSpPr txBox="1"/>
          <p:nvPr/>
        </p:nvSpPr>
        <p:spPr>
          <a:xfrm>
            <a:off x="4807206" y="732360"/>
            <a:ext cx="3878100" cy="4112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5425" rIns="0" bIns="0" anchor="t" anchorCtr="0">
            <a:spAutoFit/>
          </a:bodyPr>
          <a:lstStyle/>
          <a:p>
            <a:pPr marL="171450" marR="114300" lvl="0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High-level advocacy to mobilize key decision makers –politicians- in addition to the health technocrats </a:t>
            </a:r>
          </a:p>
          <a:p>
            <a:pPr marL="171450" marR="114300" lvl="0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Patience to co-create and trust the government partners know best during the planning and implementation phases</a:t>
            </a:r>
          </a:p>
          <a:p>
            <a:pPr marL="342900" marR="114300" lvl="0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government was able to deliver TT surgeries in conflict areas that NGOs could not  </a:t>
            </a:r>
          </a:p>
          <a:p>
            <a:pPr marL="342900" marR="114300" lvl="0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government has the holistic overview of the health needs and could better identify integration opportunities. </a:t>
            </a:r>
          </a:p>
          <a:p>
            <a:pPr marL="171450" marR="114300" lvl="0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Commitment from both parties to allocate budgets for the identified priorities and adhere to the terms of the MOU.</a:t>
            </a:r>
          </a:p>
          <a:p>
            <a:pPr marL="171450" marR="114300" lvl="0" indent="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multi-year agreement instead of a one year agreement has higher possibility securing a long-term commitment of funding from the government.</a:t>
            </a:r>
          </a:p>
          <a:p>
            <a:pPr marL="171450" marR="114300" lvl="1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Monitoring of the intervention, including pooling of funds and expenditures must be agreed at the start.</a:t>
            </a:r>
          </a:p>
          <a:p>
            <a:pPr marR="114300" lvl="0">
              <a:spcBef>
                <a:spcPts val="500"/>
              </a:spcBef>
              <a:buSzPts val="1100"/>
            </a:pPr>
            <a:endParaRPr lang="en-US" sz="1100" b="0" i="0" u="none" strike="noStrike" cap="none" dirty="0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3" name="Google Shape;863;p10"/>
          <p:cNvGrpSpPr/>
          <p:nvPr/>
        </p:nvGrpSpPr>
        <p:grpSpPr>
          <a:xfrm>
            <a:off x="0" y="0"/>
            <a:ext cx="4503420" cy="5143211"/>
            <a:chOff x="0" y="0"/>
            <a:chExt cx="9901269" cy="11308715"/>
          </a:xfrm>
        </p:grpSpPr>
        <p:pic>
          <p:nvPicPr>
            <p:cNvPr id="864" name="Google Shape;864;p10"/>
            <p:cNvPicPr preferRelativeResize="0"/>
            <p:nvPr/>
          </p:nvPicPr>
          <p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0"/>
              <a:ext cx="9901269" cy="1130855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65" name="Google Shape;865;p10"/>
            <p:cNvSpPr/>
            <p:nvPr/>
          </p:nvSpPr>
          <p:spPr>
            <a:xfrm>
              <a:off x="0" y="0"/>
              <a:ext cx="796290" cy="11308715"/>
            </a:xfrm>
            <a:custGeom>
              <a:avLst/>
              <a:gdLst/>
              <a:ahLst/>
              <a:cxnLst/>
              <a:rect l="l" t="t" r="r" b="b"/>
              <a:pathLst>
                <a:path w="796290" h="11308715" extrusionOk="0">
                  <a:moveTo>
                    <a:pt x="795787" y="0"/>
                  </a:moveTo>
                  <a:lnTo>
                    <a:pt x="0" y="0"/>
                  </a:lnTo>
                  <a:lnTo>
                    <a:pt x="0" y="11308556"/>
                  </a:lnTo>
                  <a:lnTo>
                    <a:pt x="795787" y="11308556"/>
                  </a:lnTo>
                  <a:lnTo>
                    <a:pt x="795787" y="0"/>
                  </a:lnTo>
                  <a:close/>
                </a:path>
              </a:pathLst>
            </a:custGeom>
            <a:solidFill>
              <a:srgbClr val="EA1D2B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66" name="Google Shape;866;p10"/>
          <p:cNvSpPr txBox="1">
            <a:spLocks noGrp="1"/>
          </p:cNvSpPr>
          <p:nvPr>
            <p:ph type="title"/>
          </p:nvPr>
        </p:nvSpPr>
        <p:spPr>
          <a:xfrm>
            <a:off x="356173" y="289478"/>
            <a:ext cx="8431653" cy="338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0925" rIns="0" bIns="0" anchor="t" anchorCtr="0">
            <a:spAutoFit/>
          </a:bodyPr>
          <a:lstStyle/>
          <a:p>
            <a:pPr marL="4457700" lvl="0"/>
            <a:r>
              <a:rPr lang="en-US" sz="1600" b="0" dirty="0">
                <a:solidFill>
                  <a:srgbClr val="EA1D2B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What is next for civil society?</a:t>
            </a:r>
            <a:endParaRPr dirty="0"/>
          </a:p>
        </p:txBody>
      </p:sp>
      <p:sp>
        <p:nvSpPr>
          <p:cNvPr id="867" name="Google Shape;867;p10"/>
          <p:cNvSpPr txBox="1"/>
          <p:nvPr/>
        </p:nvSpPr>
        <p:spPr>
          <a:xfrm>
            <a:off x="4807206" y="732360"/>
            <a:ext cx="3878100" cy="14837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5425" rIns="0" bIns="0" anchor="t" anchorCtr="0">
            <a:spAutoFit/>
          </a:bodyPr>
          <a:lstStyle/>
          <a:p>
            <a:pPr marL="171450" marR="114300" lvl="0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Pivot beyond donor-driven models and instead invest in partnerships rooted in trust, respect and mutual accountability.</a:t>
            </a:r>
          </a:p>
          <a:p>
            <a:pPr marL="171450" marR="114300" lvl="0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Listen more; local expertise must shape, implement, monitor and take responsibility for the results </a:t>
            </a:r>
          </a:p>
          <a:p>
            <a:pPr marL="171450" marR="114300" lvl="0" indent="-171450">
              <a:spcBef>
                <a:spcPts val="500"/>
              </a:spcBef>
              <a:buSzPts val="1100"/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The fragile context of this moment allows us the opportunity to leapfrog incremental change, to boldly reshape a new era for public health financing. </a:t>
            </a:r>
            <a:endParaRPr lang="en-US" sz="1100" b="0" i="0" u="none" strike="noStrike" cap="none" dirty="0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</p:spTree>
    <p:extLst>
      <p:ext uri="{BB962C8B-B14F-4D97-AF65-F5344CB8AC3E}">
        <p14:creationId xmlns:p14="http://schemas.microsoft.com/office/powerpoint/2010/main" val="734664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4" name="Google Shape;814;p7"/>
          <p:cNvSpPr txBox="1"/>
          <p:nvPr/>
        </p:nvSpPr>
        <p:spPr>
          <a:xfrm>
            <a:off x="560960" y="1483018"/>
            <a:ext cx="7760847" cy="8416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6100" rIns="0" bIns="0" anchor="t" anchorCtr="0">
            <a:spAutoFit/>
          </a:bodyPr>
          <a:lstStyle/>
          <a:p>
            <a:pPr lvl="0" algn="ctr">
              <a:lnSpc>
                <a:spcPct val="108607"/>
              </a:lnSpc>
              <a:buSzPts val="1800"/>
            </a:pPr>
            <a:r>
              <a:rPr lang="en-US" sz="4800" b="1" dirty="0">
                <a:solidFill>
                  <a:srgbClr val="FF0000"/>
                </a:solidFill>
                <a:latin typeface="Avenir"/>
                <a:ea typeface="Avenir"/>
                <a:cs typeface="Avenir"/>
                <a:sym typeface="Avenir"/>
              </a:rPr>
              <a:t>THANK YOU </a:t>
            </a:r>
          </a:p>
        </p:txBody>
      </p:sp>
      <p:sp>
        <p:nvSpPr>
          <p:cNvPr id="815" name="Google Shape;815;p7"/>
          <p:cNvSpPr/>
          <p:nvPr/>
        </p:nvSpPr>
        <p:spPr>
          <a:xfrm>
            <a:off x="0" y="2385"/>
            <a:ext cx="343117" cy="5138590"/>
          </a:xfrm>
          <a:custGeom>
            <a:avLst/>
            <a:gdLst/>
            <a:ahLst/>
            <a:cxnLst/>
            <a:rect l="l" t="t" r="r" b="b"/>
            <a:pathLst>
              <a:path w="754380" h="11298555" extrusionOk="0">
                <a:moveTo>
                  <a:pt x="753903" y="0"/>
                </a:moveTo>
                <a:lnTo>
                  <a:pt x="0" y="0"/>
                </a:lnTo>
                <a:lnTo>
                  <a:pt x="0" y="11298074"/>
                </a:lnTo>
                <a:lnTo>
                  <a:pt x="753903" y="11298074"/>
                </a:lnTo>
                <a:lnTo>
                  <a:pt x="753903" y="0"/>
                </a:lnTo>
                <a:close/>
              </a:path>
            </a:pathLst>
          </a:custGeom>
          <a:solidFill>
            <a:srgbClr val="EA1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6" name="Google Shape;816;p7"/>
          <p:cNvSpPr/>
          <p:nvPr/>
        </p:nvSpPr>
        <p:spPr>
          <a:xfrm>
            <a:off x="6980250" y="3232550"/>
            <a:ext cx="2242582" cy="2065528"/>
          </a:xfrm>
          <a:custGeom>
            <a:avLst/>
            <a:gdLst/>
            <a:ahLst/>
            <a:cxnLst/>
            <a:rect l="l" t="t" r="r" b="b"/>
            <a:pathLst>
              <a:path w="4721225" h="4348480" extrusionOk="0">
                <a:moveTo>
                  <a:pt x="4720839" y="2376"/>
                </a:moveTo>
                <a:lnTo>
                  <a:pt x="4716907" y="2234"/>
                </a:lnTo>
                <a:lnTo>
                  <a:pt x="4668891" y="994"/>
                </a:lnTo>
                <a:lnTo>
                  <a:pt x="4620754" y="249"/>
                </a:lnTo>
                <a:lnTo>
                  <a:pt x="4572497" y="0"/>
                </a:lnTo>
                <a:lnTo>
                  <a:pt x="4524241" y="249"/>
                </a:lnTo>
                <a:lnTo>
                  <a:pt x="4476104" y="994"/>
                </a:lnTo>
                <a:lnTo>
                  <a:pt x="4428088" y="2234"/>
                </a:lnTo>
                <a:lnTo>
                  <a:pt x="4380196" y="3965"/>
                </a:lnTo>
                <a:lnTo>
                  <a:pt x="4332431" y="6186"/>
                </a:lnTo>
                <a:lnTo>
                  <a:pt x="4284794" y="8893"/>
                </a:lnTo>
                <a:lnTo>
                  <a:pt x="4237288" y="12084"/>
                </a:lnTo>
                <a:lnTo>
                  <a:pt x="4189915" y="15758"/>
                </a:lnTo>
                <a:lnTo>
                  <a:pt x="4142679" y="19911"/>
                </a:lnTo>
                <a:lnTo>
                  <a:pt x="4095581" y="24541"/>
                </a:lnTo>
                <a:lnTo>
                  <a:pt x="4048624" y="29645"/>
                </a:lnTo>
                <a:lnTo>
                  <a:pt x="4001811" y="35222"/>
                </a:lnTo>
                <a:lnTo>
                  <a:pt x="3955143" y="41268"/>
                </a:lnTo>
                <a:lnTo>
                  <a:pt x="3908624" y="47782"/>
                </a:lnTo>
                <a:lnTo>
                  <a:pt x="3862255" y="54760"/>
                </a:lnTo>
                <a:lnTo>
                  <a:pt x="3816039" y="62201"/>
                </a:lnTo>
                <a:lnTo>
                  <a:pt x="3769978" y="70102"/>
                </a:lnTo>
                <a:lnTo>
                  <a:pt x="3724076" y="78461"/>
                </a:lnTo>
                <a:lnTo>
                  <a:pt x="3678334" y="87274"/>
                </a:lnTo>
                <a:lnTo>
                  <a:pt x="3632754" y="96540"/>
                </a:lnTo>
                <a:lnTo>
                  <a:pt x="3587340" y="106257"/>
                </a:lnTo>
                <a:lnTo>
                  <a:pt x="3542094" y="116421"/>
                </a:lnTo>
                <a:lnTo>
                  <a:pt x="3497018" y="127031"/>
                </a:lnTo>
                <a:lnTo>
                  <a:pt x="3452114" y="138083"/>
                </a:lnTo>
                <a:lnTo>
                  <a:pt x="3407386" y="149576"/>
                </a:lnTo>
                <a:lnTo>
                  <a:pt x="3362834" y="161507"/>
                </a:lnTo>
                <a:lnTo>
                  <a:pt x="3318463" y="173874"/>
                </a:lnTo>
                <a:lnTo>
                  <a:pt x="3274274" y="186673"/>
                </a:lnTo>
                <a:lnTo>
                  <a:pt x="3230269" y="199904"/>
                </a:lnTo>
                <a:lnTo>
                  <a:pt x="3186452" y="213563"/>
                </a:lnTo>
                <a:lnTo>
                  <a:pt x="3142825" y="227648"/>
                </a:lnTo>
                <a:lnTo>
                  <a:pt x="3099389" y="242156"/>
                </a:lnTo>
                <a:lnTo>
                  <a:pt x="3056148" y="257085"/>
                </a:lnTo>
                <a:lnTo>
                  <a:pt x="3013104" y="272433"/>
                </a:lnTo>
                <a:lnTo>
                  <a:pt x="2970259" y="288196"/>
                </a:lnTo>
                <a:lnTo>
                  <a:pt x="2927616" y="304374"/>
                </a:lnTo>
                <a:lnTo>
                  <a:pt x="2885177" y="320963"/>
                </a:lnTo>
                <a:lnTo>
                  <a:pt x="2842945" y="337960"/>
                </a:lnTo>
                <a:lnTo>
                  <a:pt x="2800922" y="355364"/>
                </a:lnTo>
                <a:lnTo>
                  <a:pt x="2759111" y="373172"/>
                </a:lnTo>
                <a:lnTo>
                  <a:pt x="2717513" y="391382"/>
                </a:lnTo>
                <a:lnTo>
                  <a:pt x="2676132" y="409990"/>
                </a:lnTo>
                <a:lnTo>
                  <a:pt x="2634970" y="428996"/>
                </a:lnTo>
                <a:lnTo>
                  <a:pt x="2594029" y="448395"/>
                </a:lnTo>
                <a:lnTo>
                  <a:pt x="2553311" y="468186"/>
                </a:lnTo>
                <a:lnTo>
                  <a:pt x="2512820" y="488367"/>
                </a:lnTo>
                <a:lnTo>
                  <a:pt x="2472557" y="508934"/>
                </a:lnTo>
                <a:lnTo>
                  <a:pt x="2432526" y="529886"/>
                </a:lnTo>
                <a:lnTo>
                  <a:pt x="2392728" y="551220"/>
                </a:lnTo>
                <a:lnTo>
                  <a:pt x="2353165" y="572933"/>
                </a:lnTo>
                <a:lnTo>
                  <a:pt x="2313841" y="595024"/>
                </a:lnTo>
                <a:lnTo>
                  <a:pt x="2274758" y="617489"/>
                </a:lnTo>
                <a:lnTo>
                  <a:pt x="2235918" y="640327"/>
                </a:lnTo>
                <a:lnTo>
                  <a:pt x="2197324" y="663534"/>
                </a:lnTo>
                <a:lnTo>
                  <a:pt x="2158977" y="687109"/>
                </a:lnTo>
                <a:lnTo>
                  <a:pt x="2120882" y="711049"/>
                </a:lnTo>
                <a:lnTo>
                  <a:pt x="2083039" y="735352"/>
                </a:lnTo>
                <a:lnTo>
                  <a:pt x="2045451" y="760014"/>
                </a:lnTo>
                <a:lnTo>
                  <a:pt x="2008121" y="785034"/>
                </a:lnTo>
                <a:lnTo>
                  <a:pt x="1971052" y="810410"/>
                </a:lnTo>
                <a:lnTo>
                  <a:pt x="1934245" y="836138"/>
                </a:lnTo>
                <a:lnTo>
                  <a:pt x="1897704" y="862217"/>
                </a:lnTo>
                <a:lnTo>
                  <a:pt x="1861429" y="888643"/>
                </a:lnTo>
                <a:lnTo>
                  <a:pt x="1825425" y="915415"/>
                </a:lnTo>
                <a:lnTo>
                  <a:pt x="1789693" y="942530"/>
                </a:lnTo>
                <a:lnTo>
                  <a:pt x="1754237" y="969986"/>
                </a:lnTo>
                <a:lnTo>
                  <a:pt x="1719057" y="997780"/>
                </a:lnTo>
                <a:lnTo>
                  <a:pt x="1684157" y="1025909"/>
                </a:lnTo>
                <a:lnTo>
                  <a:pt x="1649539" y="1054372"/>
                </a:lnTo>
                <a:lnTo>
                  <a:pt x="1615206" y="1083166"/>
                </a:lnTo>
                <a:lnTo>
                  <a:pt x="1581160" y="1112288"/>
                </a:lnTo>
                <a:lnTo>
                  <a:pt x="1547404" y="1141737"/>
                </a:lnTo>
                <a:lnTo>
                  <a:pt x="1513939" y="1171509"/>
                </a:lnTo>
                <a:lnTo>
                  <a:pt x="1480769" y="1201601"/>
                </a:lnTo>
                <a:lnTo>
                  <a:pt x="1447895" y="1232013"/>
                </a:lnTo>
                <a:lnTo>
                  <a:pt x="1415321" y="1262741"/>
                </a:lnTo>
                <a:lnTo>
                  <a:pt x="1383048" y="1293783"/>
                </a:lnTo>
                <a:lnTo>
                  <a:pt x="1351079" y="1325136"/>
                </a:lnTo>
                <a:lnTo>
                  <a:pt x="1319417" y="1356798"/>
                </a:lnTo>
                <a:lnTo>
                  <a:pt x="1288064" y="1388767"/>
                </a:lnTo>
                <a:lnTo>
                  <a:pt x="1257022" y="1421039"/>
                </a:lnTo>
                <a:lnTo>
                  <a:pt x="1226294" y="1453614"/>
                </a:lnTo>
                <a:lnTo>
                  <a:pt x="1195883" y="1486487"/>
                </a:lnTo>
                <a:lnTo>
                  <a:pt x="1165790" y="1519658"/>
                </a:lnTo>
                <a:lnTo>
                  <a:pt x="1136018" y="1553122"/>
                </a:lnTo>
                <a:lnTo>
                  <a:pt x="1106570" y="1586879"/>
                </a:lnTo>
                <a:lnTo>
                  <a:pt x="1077447" y="1620925"/>
                </a:lnTo>
                <a:lnTo>
                  <a:pt x="1048654" y="1655258"/>
                </a:lnTo>
                <a:lnTo>
                  <a:pt x="1020191" y="1689876"/>
                </a:lnTo>
                <a:lnTo>
                  <a:pt x="992061" y="1724776"/>
                </a:lnTo>
                <a:lnTo>
                  <a:pt x="964267" y="1759955"/>
                </a:lnTo>
                <a:lnTo>
                  <a:pt x="936811" y="1795412"/>
                </a:lnTo>
                <a:lnTo>
                  <a:pt x="909696" y="1831144"/>
                </a:lnTo>
                <a:lnTo>
                  <a:pt x="882924" y="1867148"/>
                </a:lnTo>
                <a:lnTo>
                  <a:pt x="856498" y="1903422"/>
                </a:lnTo>
                <a:lnTo>
                  <a:pt x="830419" y="1939964"/>
                </a:lnTo>
                <a:lnTo>
                  <a:pt x="804691" y="1976771"/>
                </a:lnTo>
                <a:lnTo>
                  <a:pt x="779316" y="2013840"/>
                </a:lnTo>
                <a:lnTo>
                  <a:pt x="754295" y="2051170"/>
                </a:lnTo>
                <a:lnTo>
                  <a:pt x="729633" y="2088757"/>
                </a:lnTo>
                <a:lnTo>
                  <a:pt x="705330" y="2126600"/>
                </a:lnTo>
                <a:lnTo>
                  <a:pt x="681391" y="2164696"/>
                </a:lnTo>
                <a:lnTo>
                  <a:pt x="657816" y="2203042"/>
                </a:lnTo>
                <a:lnTo>
                  <a:pt x="634608" y="2241637"/>
                </a:lnTo>
                <a:lnTo>
                  <a:pt x="611771" y="2280477"/>
                </a:lnTo>
                <a:lnTo>
                  <a:pt x="589305" y="2319560"/>
                </a:lnTo>
                <a:lnTo>
                  <a:pt x="567215" y="2358884"/>
                </a:lnTo>
                <a:lnTo>
                  <a:pt x="545501" y="2398446"/>
                </a:lnTo>
                <a:lnTo>
                  <a:pt x="524167" y="2438245"/>
                </a:lnTo>
                <a:lnTo>
                  <a:pt x="503215" y="2478276"/>
                </a:lnTo>
                <a:lnTo>
                  <a:pt x="482648" y="2518539"/>
                </a:lnTo>
                <a:lnTo>
                  <a:pt x="462467" y="2559030"/>
                </a:lnTo>
                <a:lnTo>
                  <a:pt x="442676" y="2599747"/>
                </a:lnTo>
                <a:lnTo>
                  <a:pt x="423277" y="2640688"/>
                </a:lnTo>
                <a:lnTo>
                  <a:pt x="404272" y="2681851"/>
                </a:lnTo>
                <a:lnTo>
                  <a:pt x="385663" y="2723232"/>
                </a:lnTo>
                <a:lnTo>
                  <a:pt x="367454" y="2764829"/>
                </a:lnTo>
                <a:lnTo>
                  <a:pt x="349646" y="2806641"/>
                </a:lnTo>
                <a:lnTo>
                  <a:pt x="332242" y="2848664"/>
                </a:lnTo>
                <a:lnTo>
                  <a:pt x="315244" y="2890896"/>
                </a:lnTo>
                <a:lnTo>
                  <a:pt x="298655" y="2933335"/>
                </a:lnTo>
                <a:lnTo>
                  <a:pt x="282478" y="2975978"/>
                </a:lnTo>
                <a:lnTo>
                  <a:pt x="266714" y="3018823"/>
                </a:lnTo>
                <a:lnTo>
                  <a:pt x="251366" y="3061867"/>
                </a:lnTo>
                <a:lnTo>
                  <a:pt x="236437" y="3105108"/>
                </a:lnTo>
                <a:lnTo>
                  <a:pt x="221929" y="3148543"/>
                </a:lnTo>
                <a:lnTo>
                  <a:pt x="207844" y="3192171"/>
                </a:lnTo>
                <a:lnTo>
                  <a:pt x="194185" y="3235988"/>
                </a:lnTo>
                <a:lnTo>
                  <a:pt x="180955" y="3279993"/>
                </a:lnTo>
                <a:lnTo>
                  <a:pt x="168155" y="3324182"/>
                </a:lnTo>
                <a:lnTo>
                  <a:pt x="155788" y="3368553"/>
                </a:lnTo>
                <a:lnTo>
                  <a:pt x="143857" y="3413104"/>
                </a:lnTo>
                <a:lnTo>
                  <a:pt x="132364" y="3457833"/>
                </a:lnTo>
                <a:lnTo>
                  <a:pt x="121312" y="3502737"/>
                </a:lnTo>
                <a:lnTo>
                  <a:pt x="110702" y="3547813"/>
                </a:lnTo>
                <a:lnTo>
                  <a:pt x="100538" y="3593059"/>
                </a:lnTo>
                <a:lnTo>
                  <a:pt x="90822" y="3638473"/>
                </a:lnTo>
                <a:lnTo>
                  <a:pt x="81555" y="3684052"/>
                </a:lnTo>
                <a:lnTo>
                  <a:pt x="72742" y="3729794"/>
                </a:lnTo>
                <a:lnTo>
                  <a:pt x="64384" y="3775697"/>
                </a:lnTo>
                <a:lnTo>
                  <a:pt x="56483" y="3821757"/>
                </a:lnTo>
                <a:lnTo>
                  <a:pt x="49042" y="3867973"/>
                </a:lnTo>
                <a:lnTo>
                  <a:pt x="42063" y="3914342"/>
                </a:lnTo>
                <a:lnTo>
                  <a:pt x="35550" y="3960862"/>
                </a:lnTo>
                <a:lnTo>
                  <a:pt x="29503" y="4007530"/>
                </a:lnTo>
                <a:lnTo>
                  <a:pt x="23926" y="4054343"/>
                </a:lnTo>
                <a:lnTo>
                  <a:pt x="18822" y="4101300"/>
                </a:lnTo>
                <a:lnTo>
                  <a:pt x="14192" y="4148398"/>
                </a:lnTo>
                <a:lnTo>
                  <a:pt x="10039" y="4195634"/>
                </a:lnTo>
                <a:lnTo>
                  <a:pt x="6366" y="4243006"/>
                </a:lnTo>
                <a:lnTo>
                  <a:pt x="3174" y="4290512"/>
                </a:lnTo>
                <a:lnTo>
                  <a:pt x="467" y="4338149"/>
                </a:lnTo>
                <a:lnTo>
                  <a:pt x="0" y="4348202"/>
                </a:lnTo>
              </a:path>
            </a:pathLst>
          </a:custGeom>
          <a:noFill/>
          <a:ln w="952500" cap="flat" cmpd="sng">
            <a:solidFill>
              <a:srgbClr val="F1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817" name="Google Shape;817;p7"/>
          <p:cNvGrpSpPr/>
          <p:nvPr/>
        </p:nvGrpSpPr>
        <p:grpSpPr>
          <a:xfrm>
            <a:off x="566738" y="4625015"/>
            <a:ext cx="752662" cy="308726"/>
            <a:chOff x="1246037" y="10169324"/>
            <a:chExt cx="1654810" cy="678815"/>
          </a:xfrm>
        </p:grpSpPr>
        <p:sp>
          <p:nvSpPr>
            <p:cNvPr id="818" name="Google Shape;818;p7"/>
            <p:cNvSpPr/>
            <p:nvPr/>
          </p:nvSpPr>
          <p:spPr>
            <a:xfrm>
              <a:off x="1246037" y="10411704"/>
              <a:ext cx="1654810" cy="201295"/>
            </a:xfrm>
            <a:custGeom>
              <a:avLst/>
              <a:gdLst/>
              <a:ahLst/>
              <a:cxnLst/>
              <a:rect l="l" t="t" r="r" b="b"/>
              <a:pathLst>
                <a:path w="1654810" h="201295" extrusionOk="0">
                  <a:moveTo>
                    <a:pt x="1557429" y="0"/>
                  </a:moveTo>
                  <a:lnTo>
                    <a:pt x="1531492" y="0"/>
                  </a:lnTo>
                  <a:lnTo>
                    <a:pt x="1531492" y="198915"/>
                  </a:lnTo>
                  <a:lnTo>
                    <a:pt x="1562266" y="198915"/>
                  </a:lnTo>
                  <a:lnTo>
                    <a:pt x="1603745" y="191064"/>
                  </a:lnTo>
                  <a:lnTo>
                    <a:pt x="1615277" y="182392"/>
                  </a:lnTo>
                  <a:lnTo>
                    <a:pt x="1549167" y="182392"/>
                  </a:lnTo>
                  <a:lnTo>
                    <a:pt x="1549167" y="16533"/>
                  </a:lnTo>
                  <a:lnTo>
                    <a:pt x="1618057" y="16533"/>
                  </a:lnTo>
                  <a:lnTo>
                    <a:pt x="1600503" y="6038"/>
                  </a:lnTo>
                  <a:lnTo>
                    <a:pt x="1557429" y="0"/>
                  </a:lnTo>
                  <a:close/>
                </a:path>
                <a:path w="1654810" h="201295" extrusionOk="0">
                  <a:moveTo>
                    <a:pt x="1618057" y="16533"/>
                  </a:moveTo>
                  <a:lnTo>
                    <a:pt x="1564266" y="16533"/>
                  </a:lnTo>
                  <a:lnTo>
                    <a:pt x="1603576" y="25122"/>
                  </a:lnTo>
                  <a:lnTo>
                    <a:pt x="1625038" y="46348"/>
                  </a:lnTo>
                  <a:lnTo>
                    <a:pt x="1633995" y="73398"/>
                  </a:lnTo>
                  <a:lnTo>
                    <a:pt x="1635793" y="99462"/>
                  </a:lnTo>
                  <a:lnTo>
                    <a:pt x="1631318" y="133460"/>
                  </a:lnTo>
                  <a:lnTo>
                    <a:pt x="1618161" y="159629"/>
                  </a:lnTo>
                  <a:lnTo>
                    <a:pt x="1596721" y="176447"/>
                  </a:lnTo>
                  <a:lnTo>
                    <a:pt x="1567397" y="182392"/>
                  </a:lnTo>
                  <a:lnTo>
                    <a:pt x="1615277" y="182392"/>
                  </a:lnTo>
                  <a:lnTo>
                    <a:pt x="1632479" y="169455"/>
                  </a:lnTo>
                  <a:lnTo>
                    <a:pt x="1649189" y="137001"/>
                  </a:lnTo>
                  <a:lnTo>
                    <a:pt x="1654598" y="96614"/>
                  </a:lnTo>
                  <a:lnTo>
                    <a:pt x="1648713" y="54347"/>
                  </a:lnTo>
                  <a:lnTo>
                    <a:pt x="1630806" y="24155"/>
                  </a:lnTo>
                  <a:lnTo>
                    <a:pt x="1618057" y="16533"/>
                  </a:lnTo>
                  <a:close/>
                </a:path>
                <a:path w="1654810" h="201295" extrusionOk="0">
                  <a:moveTo>
                    <a:pt x="1402397" y="0"/>
                  </a:moveTo>
                  <a:lnTo>
                    <a:pt x="1379601" y="0"/>
                  </a:lnTo>
                  <a:lnTo>
                    <a:pt x="1379601" y="198915"/>
                  </a:lnTo>
                  <a:lnTo>
                    <a:pt x="1396135" y="198915"/>
                  </a:lnTo>
                  <a:lnTo>
                    <a:pt x="1396135" y="23371"/>
                  </a:lnTo>
                  <a:lnTo>
                    <a:pt x="1413442" y="23371"/>
                  </a:lnTo>
                  <a:lnTo>
                    <a:pt x="1402397" y="0"/>
                  </a:lnTo>
                  <a:close/>
                </a:path>
                <a:path w="1654810" h="201295" extrusionOk="0">
                  <a:moveTo>
                    <a:pt x="1413442" y="23371"/>
                  </a:moveTo>
                  <a:lnTo>
                    <a:pt x="1396700" y="23371"/>
                  </a:lnTo>
                  <a:lnTo>
                    <a:pt x="1480206" y="198915"/>
                  </a:lnTo>
                  <a:lnTo>
                    <a:pt x="1503001" y="198915"/>
                  </a:lnTo>
                  <a:lnTo>
                    <a:pt x="1503001" y="176685"/>
                  </a:lnTo>
                  <a:lnTo>
                    <a:pt x="1485902" y="176685"/>
                  </a:lnTo>
                  <a:lnTo>
                    <a:pt x="1413442" y="23371"/>
                  </a:lnTo>
                  <a:close/>
                </a:path>
                <a:path w="1654810" h="201295" extrusionOk="0">
                  <a:moveTo>
                    <a:pt x="1503001" y="0"/>
                  </a:moveTo>
                  <a:lnTo>
                    <a:pt x="1486478" y="0"/>
                  </a:lnTo>
                  <a:lnTo>
                    <a:pt x="1486478" y="176685"/>
                  </a:lnTo>
                  <a:lnTo>
                    <a:pt x="1503001" y="176685"/>
                  </a:lnTo>
                  <a:lnTo>
                    <a:pt x="1503001" y="0"/>
                  </a:lnTo>
                  <a:close/>
                </a:path>
                <a:path w="1654810" h="201295" extrusionOk="0">
                  <a:moveTo>
                    <a:pt x="1250799" y="0"/>
                  </a:moveTo>
                  <a:lnTo>
                    <a:pt x="1233135" y="0"/>
                  </a:lnTo>
                  <a:lnTo>
                    <a:pt x="1233135" y="125671"/>
                  </a:lnTo>
                  <a:lnTo>
                    <a:pt x="1245156" y="178932"/>
                  </a:lnTo>
                  <a:lnTo>
                    <a:pt x="1292117" y="200915"/>
                  </a:lnTo>
                  <a:lnTo>
                    <a:pt x="1320813" y="194690"/>
                  </a:lnTo>
                  <a:lnTo>
                    <a:pt x="1332034" y="184381"/>
                  </a:lnTo>
                  <a:lnTo>
                    <a:pt x="1292117" y="184381"/>
                  </a:lnTo>
                  <a:lnTo>
                    <a:pt x="1270638" y="179372"/>
                  </a:lnTo>
                  <a:lnTo>
                    <a:pt x="1258104" y="166108"/>
                  </a:lnTo>
                  <a:lnTo>
                    <a:pt x="1252247" y="147235"/>
                  </a:lnTo>
                  <a:lnTo>
                    <a:pt x="1250817" y="125671"/>
                  </a:lnTo>
                  <a:lnTo>
                    <a:pt x="1250799" y="0"/>
                  </a:lnTo>
                  <a:close/>
                </a:path>
                <a:path w="1654810" h="201295" extrusionOk="0">
                  <a:moveTo>
                    <a:pt x="1351121" y="0"/>
                  </a:moveTo>
                  <a:lnTo>
                    <a:pt x="1333446" y="0"/>
                  </a:lnTo>
                  <a:lnTo>
                    <a:pt x="1333430" y="125671"/>
                  </a:lnTo>
                  <a:lnTo>
                    <a:pt x="1332239" y="145915"/>
                  </a:lnTo>
                  <a:lnTo>
                    <a:pt x="1326784" y="164934"/>
                  </a:lnTo>
                  <a:lnTo>
                    <a:pt x="1314327" y="178932"/>
                  </a:lnTo>
                  <a:lnTo>
                    <a:pt x="1292117" y="184381"/>
                  </a:lnTo>
                  <a:lnTo>
                    <a:pt x="1332034" y="184381"/>
                  </a:lnTo>
                  <a:lnTo>
                    <a:pt x="1338931" y="178045"/>
                  </a:lnTo>
                  <a:lnTo>
                    <a:pt x="1348393" y="154024"/>
                  </a:lnTo>
                  <a:lnTo>
                    <a:pt x="1351121" y="125671"/>
                  </a:lnTo>
                  <a:lnTo>
                    <a:pt x="1351121" y="0"/>
                  </a:lnTo>
                  <a:close/>
                </a:path>
                <a:path w="1654810" h="201295" extrusionOk="0">
                  <a:moveTo>
                    <a:pt x="1209774" y="0"/>
                  </a:moveTo>
                  <a:lnTo>
                    <a:pt x="1128541" y="0"/>
                  </a:lnTo>
                  <a:lnTo>
                    <a:pt x="1128541" y="198915"/>
                  </a:lnTo>
                  <a:lnTo>
                    <a:pt x="1146226" y="198915"/>
                  </a:lnTo>
                  <a:lnTo>
                    <a:pt x="1146226" y="103735"/>
                  </a:lnTo>
                  <a:lnTo>
                    <a:pt x="1206633" y="103735"/>
                  </a:lnTo>
                  <a:lnTo>
                    <a:pt x="1206633" y="87201"/>
                  </a:lnTo>
                  <a:lnTo>
                    <a:pt x="1146226" y="87201"/>
                  </a:lnTo>
                  <a:lnTo>
                    <a:pt x="1146226" y="16533"/>
                  </a:lnTo>
                  <a:lnTo>
                    <a:pt x="1209774" y="16533"/>
                  </a:lnTo>
                  <a:lnTo>
                    <a:pt x="1209774" y="0"/>
                  </a:lnTo>
                  <a:close/>
                </a:path>
                <a:path w="1654810" h="201295" extrusionOk="0">
                  <a:moveTo>
                    <a:pt x="358502" y="0"/>
                  </a:moveTo>
                  <a:lnTo>
                    <a:pt x="274138" y="0"/>
                  </a:lnTo>
                  <a:lnTo>
                    <a:pt x="274138" y="198915"/>
                  </a:lnTo>
                  <a:lnTo>
                    <a:pt x="361632" y="198915"/>
                  </a:lnTo>
                  <a:lnTo>
                    <a:pt x="361632" y="182392"/>
                  </a:lnTo>
                  <a:lnTo>
                    <a:pt x="291802" y="182392"/>
                  </a:lnTo>
                  <a:lnTo>
                    <a:pt x="291802" y="103735"/>
                  </a:lnTo>
                  <a:lnTo>
                    <a:pt x="355350" y="103735"/>
                  </a:lnTo>
                  <a:lnTo>
                    <a:pt x="355350" y="87201"/>
                  </a:lnTo>
                  <a:lnTo>
                    <a:pt x="291802" y="87201"/>
                  </a:lnTo>
                  <a:lnTo>
                    <a:pt x="291802" y="16533"/>
                  </a:lnTo>
                  <a:lnTo>
                    <a:pt x="358502" y="16533"/>
                  </a:lnTo>
                  <a:lnTo>
                    <a:pt x="358502" y="0"/>
                  </a:lnTo>
                  <a:close/>
                </a:path>
                <a:path w="1654810" h="201295" extrusionOk="0">
                  <a:moveTo>
                    <a:pt x="144770" y="0"/>
                  </a:moveTo>
                  <a:lnTo>
                    <a:pt x="127095" y="0"/>
                  </a:lnTo>
                  <a:lnTo>
                    <a:pt x="127095" y="198915"/>
                  </a:lnTo>
                  <a:lnTo>
                    <a:pt x="144770" y="198915"/>
                  </a:lnTo>
                  <a:lnTo>
                    <a:pt x="144770" y="103735"/>
                  </a:lnTo>
                  <a:lnTo>
                    <a:pt x="239950" y="103735"/>
                  </a:lnTo>
                  <a:lnTo>
                    <a:pt x="239950" y="87201"/>
                  </a:lnTo>
                  <a:lnTo>
                    <a:pt x="144770" y="87201"/>
                  </a:lnTo>
                  <a:lnTo>
                    <a:pt x="144770" y="0"/>
                  </a:lnTo>
                  <a:close/>
                </a:path>
                <a:path w="1654810" h="201295" extrusionOk="0">
                  <a:moveTo>
                    <a:pt x="239950" y="103735"/>
                  </a:moveTo>
                  <a:lnTo>
                    <a:pt x="222275" y="103735"/>
                  </a:lnTo>
                  <a:lnTo>
                    <a:pt x="222275" y="198915"/>
                  </a:lnTo>
                  <a:lnTo>
                    <a:pt x="239950" y="198915"/>
                  </a:lnTo>
                  <a:lnTo>
                    <a:pt x="239950" y="103735"/>
                  </a:lnTo>
                  <a:close/>
                </a:path>
                <a:path w="1654810" h="201295" extrusionOk="0">
                  <a:moveTo>
                    <a:pt x="239950" y="0"/>
                  </a:moveTo>
                  <a:lnTo>
                    <a:pt x="222275" y="0"/>
                  </a:lnTo>
                  <a:lnTo>
                    <a:pt x="222275" y="87201"/>
                  </a:lnTo>
                  <a:lnTo>
                    <a:pt x="239950" y="87201"/>
                  </a:lnTo>
                  <a:lnTo>
                    <a:pt x="239950" y="0"/>
                  </a:lnTo>
                  <a:close/>
                </a:path>
                <a:path w="1654810" h="201295" extrusionOk="0">
                  <a:moveTo>
                    <a:pt x="63830" y="16533"/>
                  </a:moveTo>
                  <a:lnTo>
                    <a:pt x="46166" y="16533"/>
                  </a:lnTo>
                  <a:lnTo>
                    <a:pt x="46166" y="198915"/>
                  </a:lnTo>
                  <a:lnTo>
                    <a:pt x="63830" y="198915"/>
                  </a:lnTo>
                  <a:lnTo>
                    <a:pt x="63830" y="16533"/>
                  </a:lnTo>
                  <a:close/>
                </a:path>
                <a:path w="1654810" h="201295" extrusionOk="0">
                  <a:moveTo>
                    <a:pt x="109996" y="0"/>
                  </a:moveTo>
                  <a:lnTo>
                    <a:pt x="0" y="0"/>
                  </a:lnTo>
                  <a:lnTo>
                    <a:pt x="0" y="16533"/>
                  </a:lnTo>
                  <a:lnTo>
                    <a:pt x="109996" y="16533"/>
                  </a:lnTo>
                  <a:lnTo>
                    <a:pt x="1099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9" name="Google Shape;819;p7"/>
            <p:cNvSpPr/>
            <p:nvPr/>
          </p:nvSpPr>
          <p:spPr>
            <a:xfrm>
              <a:off x="1653441" y="10169324"/>
              <a:ext cx="678815" cy="678815"/>
            </a:xfrm>
            <a:custGeom>
              <a:avLst/>
              <a:gdLst/>
              <a:ahLst/>
              <a:cxnLst/>
              <a:rect l="l" t="t" r="r" b="b"/>
              <a:pathLst>
                <a:path w="678814" h="678815" extrusionOk="0">
                  <a:moveTo>
                    <a:pt x="339256" y="0"/>
                  </a:moveTo>
                  <a:lnTo>
                    <a:pt x="293221" y="3097"/>
                  </a:lnTo>
                  <a:lnTo>
                    <a:pt x="249068" y="12119"/>
                  </a:lnTo>
                  <a:lnTo>
                    <a:pt x="207202" y="26662"/>
                  </a:lnTo>
                  <a:lnTo>
                    <a:pt x="168027" y="46321"/>
                  </a:lnTo>
                  <a:lnTo>
                    <a:pt x="131947" y="70692"/>
                  </a:lnTo>
                  <a:lnTo>
                    <a:pt x="99366" y="99371"/>
                  </a:lnTo>
                  <a:lnTo>
                    <a:pt x="70688" y="131953"/>
                  </a:lnTo>
                  <a:lnTo>
                    <a:pt x="46318" y="168035"/>
                  </a:lnTo>
                  <a:lnTo>
                    <a:pt x="26660" y="207211"/>
                  </a:lnTo>
                  <a:lnTo>
                    <a:pt x="12118" y="249078"/>
                  </a:lnTo>
                  <a:lnTo>
                    <a:pt x="3097" y="293231"/>
                  </a:lnTo>
                  <a:lnTo>
                    <a:pt x="0" y="339267"/>
                  </a:lnTo>
                  <a:lnTo>
                    <a:pt x="3097" y="385297"/>
                  </a:lnTo>
                  <a:lnTo>
                    <a:pt x="12118" y="429446"/>
                  </a:lnTo>
                  <a:lnTo>
                    <a:pt x="26660" y="471310"/>
                  </a:lnTo>
                  <a:lnTo>
                    <a:pt x="46318" y="510484"/>
                  </a:lnTo>
                  <a:lnTo>
                    <a:pt x="70688" y="546563"/>
                  </a:lnTo>
                  <a:lnTo>
                    <a:pt x="99366" y="579144"/>
                  </a:lnTo>
                  <a:lnTo>
                    <a:pt x="131947" y="607822"/>
                  </a:lnTo>
                  <a:lnTo>
                    <a:pt x="168027" y="632192"/>
                  </a:lnTo>
                  <a:lnTo>
                    <a:pt x="207202" y="651851"/>
                  </a:lnTo>
                  <a:lnTo>
                    <a:pt x="249068" y="666394"/>
                  </a:lnTo>
                  <a:lnTo>
                    <a:pt x="293221" y="675416"/>
                  </a:lnTo>
                  <a:lnTo>
                    <a:pt x="339256" y="678513"/>
                  </a:lnTo>
                  <a:lnTo>
                    <a:pt x="385291" y="675416"/>
                  </a:lnTo>
                  <a:lnTo>
                    <a:pt x="429443" y="666394"/>
                  </a:lnTo>
                  <a:lnTo>
                    <a:pt x="471308" y="651851"/>
                  </a:lnTo>
                  <a:lnTo>
                    <a:pt x="510483" y="632192"/>
                  </a:lnTo>
                  <a:lnTo>
                    <a:pt x="546562" y="607822"/>
                  </a:lnTo>
                  <a:lnTo>
                    <a:pt x="579142" y="579144"/>
                  </a:lnTo>
                  <a:lnTo>
                    <a:pt x="607818" y="546563"/>
                  </a:lnTo>
                  <a:lnTo>
                    <a:pt x="632187" y="510484"/>
                  </a:lnTo>
                  <a:lnTo>
                    <a:pt x="651844" y="471310"/>
                  </a:lnTo>
                  <a:lnTo>
                    <a:pt x="666385" y="429446"/>
                  </a:lnTo>
                  <a:lnTo>
                    <a:pt x="675406" y="385297"/>
                  </a:lnTo>
                  <a:lnTo>
                    <a:pt x="678502" y="339267"/>
                  </a:lnTo>
                  <a:lnTo>
                    <a:pt x="675406" y="293231"/>
                  </a:lnTo>
                  <a:lnTo>
                    <a:pt x="666385" y="249078"/>
                  </a:lnTo>
                  <a:lnTo>
                    <a:pt x="651844" y="207211"/>
                  </a:lnTo>
                  <a:lnTo>
                    <a:pt x="632187" y="168035"/>
                  </a:lnTo>
                  <a:lnTo>
                    <a:pt x="607818" y="131953"/>
                  </a:lnTo>
                  <a:lnTo>
                    <a:pt x="579142" y="99371"/>
                  </a:lnTo>
                  <a:lnTo>
                    <a:pt x="546562" y="70692"/>
                  </a:lnTo>
                  <a:lnTo>
                    <a:pt x="510483" y="46321"/>
                  </a:lnTo>
                  <a:lnTo>
                    <a:pt x="471308" y="26662"/>
                  </a:lnTo>
                  <a:lnTo>
                    <a:pt x="429443" y="12119"/>
                  </a:lnTo>
                  <a:lnTo>
                    <a:pt x="385291" y="3097"/>
                  </a:lnTo>
                  <a:lnTo>
                    <a:pt x="339256" y="0"/>
                  </a:lnTo>
                  <a:close/>
                </a:path>
              </a:pathLst>
            </a:custGeom>
            <a:solidFill>
              <a:srgbClr val="ED1C2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0" name="Google Shape;820;p7"/>
            <p:cNvSpPr/>
            <p:nvPr/>
          </p:nvSpPr>
          <p:spPr>
            <a:xfrm>
              <a:off x="1766618" y="10407483"/>
              <a:ext cx="473075" cy="199390"/>
            </a:xfrm>
            <a:custGeom>
              <a:avLst/>
              <a:gdLst/>
              <a:ahLst/>
              <a:cxnLst/>
              <a:rect l="l" t="t" r="r" b="b"/>
              <a:pathLst>
                <a:path w="473075" h="199390" extrusionOk="0">
                  <a:moveTo>
                    <a:pt x="377307" y="0"/>
                  </a:moveTo>
                  <a:lnTo>
                    <a:pt x="325435" y="0"/>
                  </a:lnTo>
                  <a:lnTo>
                    <a:pt x="325435" y="198915"/>
                  </a:lnTo>
                  <a:lnTo>
                    <a:pt x="377307" y="198915"/>
                  </a:lnTo>
                  <a:lnTo>
                    <a:pt x="415503" y="192792"/>
                  </a:lnTo>
                  <a:lnTo>
                    <a:pt x="445630" y="174299"/>
                  </a:lnTo>
                  <a:lnTo>
                    <a:pt x="447737" y="170989"/>
                  </a:lnTo>
                  <a:lnTo>
                    <a:pt x="361915" y="170989"/>
                  </a:lnTo>
                  <a:lnTo>
                    <a:pt x="361915" y="27925"/>
                  </a:lnTo>
                  <a:lnTo>
                    <a:pt x="449876" y="27925"/>
                  </a:lnTo>
                  <a:lnTo>
                    <a:pt x="448194" y="25045"/>
                  </a:lnTo>
                  <a:lnTo>
                    <a:pt x="418388" y="6283"/>
                  </a:lnTo>
                  <a:lnTo>
                    <a:pt x="377307" y="0"/>
                  </a:lnTo>
                  <a:close/>
                </a:path>
                <a:path w="473075" h="199390" extrusionOk="0">
                  <a:moveTo>
                    <a:pt x="449876" y="27925"/>
                  </a:moveTo>
                  <a:lnTo>
                    <a:pt x="374177" y="27925"/>
                  </a:lnTo>
                  <a:lnTo>
                    <a:pt x="400794" y="32970"/>
                  </a:lnTo>
                  <a:lnTo>
                    <a:pt x="419344" y="47340"/>
                  </a:lnTo>
                  <a:lnTo>
                    <a:pt x="430200" y="69886"/>
                  </a:lnTo>
                  <a:lnTo>
                    <a:pt x="433735" y="99462"/>
                  </a:lnTo>
                  <a:lnTo>
                    <a:pt x="430200" y="129033"/>
                  </a:lnTo>
                  <a:lnTo>
                    <a:pt x="419344" y="151576"/>
                  </a:lnTo>
                  <a:lnTo>
                    <a:pt x="400794" y="165944"/>
                  </a:lnTo>
                  <a:lnTo>
                    <a:pt x="374177" y="170989"/>
                  </a:lnTo>
                  <a:lnTo>
                    <a:pt x="447737" y="170989"/>
                  </a:lnTo>
                  <a:lnTo>
                    <a:pt x="465390" y="143251"/>
                  </a:lnTo>
                  <a:lnTo>
                    <a:pt x="472488" y="99462"/>
                  </a:lnTo>
                  <a:lnTo>
                    <a:pt x="466352" y="56149"/>
                  </a:lnTo>
                  <a:lnTo>
                    <a:pt x="449876" y="27925"/>
                  </a:lnTo>
                  <a:close/>
                </a:path>
                <a:path w="473075" h="199390" extrusionOk="0">
                  <a:moveTo>
                    <a:pt x="185523" y="0"/>
                  </a:moveTo>
                  <a:lnTo>
                    <a:pt x="142205" y="0"/>
                  </a:lnTo>
                  <a:lnTo>
                    <a:pt x="142205" y="198915"/>
                  </a:lnTo>
                  <a:lnTo>
                    <a:pt x="175272" y="198915"/>
                  </a:lnTo>
                  <a:lnTo>
                    <a:pt x="175272" y="43893"/>
                  </a:lnTo>
                  <a:lnTo>
                    <a:pt x="204104" y="43893"/>
                  </a:lnTo>
                  <a:lnTo>
                    <a:pt x="185523" y="0"/>
                  </a:lnTo>
                  <a:close/>
                </a:path>
                <a:path w="473075" h="199390" extrusionOk="0">
                  <a:moveTo>
                    <a:pt x="204104" y="43893"/>
                  </a:moveTo>
                  <a:lnTo>
                    <a:pt x="175837" y="43893"/>
                  </a:lnTo>
                  <a:lnTo>
                    <a:pt x="241668" y="198915"/>
                  </a:lnTo>
                  <a:lnTo>
                    <a:pt x="285258" y="198915"/>
                  </a:lnTo>
                  <a:lnTo>
                    <a:pt x="285258" y="156173"/>
                  </a:lnTo>
                  <a:lnTo>
                    <a:pt x="251636" y="156173"/>
                  </a:lnTo>
                  <a:lnTo>
                    <a:pt x="204104" y="43893"/>
                  </a:lnTo>
                  <a:close/>
                </a:path>
                <a:path w="473075" h="199390" extrusionOk="0">
                  <a:moveTo>
                    <a:pt x="285258" y="0"/>
                  </a:moveTo>
                  <a:lnTo>
                    <a:pt x="252201" y="0"/>
                  </a:lnTo>
                  <a:lnTo>
                    <a:pt x="252201" y="156173"/>
                  </a:lnTo>
                  <a:lnTo>
                    <a:pt x="285258" y="156173"/>
                  </a:lnTo>
                  <a:lnTo>
                    <a:pt x="285258" y="0"/>
                  </a:lnTo>
                  <a:close/>
                </a:path>
                <a:path w="473075" h="199390" extrusionOk="0">
                  <a:moveTo>
                    <a:pt x="104593" y="0"/>
                  </a:moveTo>
                  <a:lnTo>
                    <a:pt x="0" y="0"/>
                  </a:lnTo>
                  <a:lnTo>
                    <a:pt x="0" y="198915"/>
                  </a:lnTo>
                  <a:lnTo>
                    <a:pt x="107431" y="198915"/>
                  </a:lnTo>
                  <a:lnTo>
                    <a:pt x="107431" y="169848"/>
                  </a:lnTo>
                  <a:lnTo>
                    <a:pt x="36480" y="169848"/>
                  </a:lnTo>
                  <a:lnTo>
                    <a:pt x="36480" y="111137"/>
                  </a:lnTo>
                  <a:lnTo>
                    <a:pt x="100876" y="111137"/>
                  </a:lnTo>
                  <a:lnTo>
                    <a:pt x="100876" y="82081"/>
                  </a:lnTo>
                  <a:lnTo>
                    <a:pt x="36480" y="82081"/>
                  </a:lnTo>
                  <a:lnTo>
                    <a:pt x="36480" y="29067"/>
                  </a:lnTo>
                  <a:lnTo>
                    <a:pt x="104593" y="29067"/>
                  </a:lnTo>
                  <a:lnTo>
                    <a:pt x="104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1" name="Google Shape;821;p7"/>
            <p:cNvSpPr/>
            <p:nvPr/>
          </p:nvSpPr>
          <p:spPr>
            <a:xfrm>
              <a:off x="1698382" y="10214263"/>
              <a:ext cx="588645" cy="588645"/>
            </a:xfrm>
            <a:custGeom>
              <a:avLst/>
              <a:gdLst/>
              <a:ahLst/>
              <a:cxnLst/>
              <a:rect l="l" t="t" r="r" b="b"/>
              <a:pathLst>
                <a:path w="588644" h="588645" extrusionOk="0">
                  <a:moveTo>
                    <a:pt x="294315" y="588631"/>
                  </a:moveTo>
                  <a:lnTo>
                    <a:pt x="342053" y="584779"/>
                  </a:lnTo>
                  <a:lnTo>
                    <a:pt x="387338" y="573626"/>
                  </a:lnTo>
                  <a:lnTo>
                    <a:pt x="429565" y="555779"/>
                  </a:lnTo>
                  <a:lnTo>
                    <a:pt x="468128" y="531843"/>
                  </a:lnTo>
                  <a:lnTo>
                    <a:pt x="502420" y="502425"/>
                  </a:lnTo>
                  <a:lnTo>
                    <a:pt x="531836" y="468131"/>
                  </a:lnTo>
                  <a:lnTo>
                    <a:pt x="555770" y="429567"/>
                  </a:lnTo>
                  <a:lnTo>
                    <a:pt x="573616" y="387339"/>
                  </a:lnTo>
                  <a:lnTo>
                    <a:pt x="584768" y="342053"/>
                  </a:lnTo>
                  <a:lnTo>
                    <a:pt x="588620" y="294315"/>
                  </a:lnTo>
                  <a:lnTo>
                    <a:pt x="584768" y="246577"/>
                  </a:lnTo>
                  <a:lnTo>
                    <a:pt x="573616" y="201291"/>
                  </a:lnTo>
                  <a:lnTo>
                    <a:pt x="555770" y="159063"/>
                  </a:lnTo>
                  <a:lnTo>
                    <a:pt x="531836" y="120499"/>
                  </a:lnTo>
                  <a:lnTo>
                    <a:pt x="502420" y="86205"/>
                  </a:lnTo>
                  <a:lnTo>
                    <a:pt x="468128" y="56787"/>
                  </a:lnTo>
                  <a:lnTo>
                    <a:pt x="429565" y="32852"/>
                  </a:lnTo>
                  <a:lnTo>
                    <a:pt x="387338" y="15005"/>
                  </a:lnTo>
                  <a:lnTo>
                    <a:pt x="342053" y="3852"/>
                  </a:lnTo>
                  <a:lnTo>
                    <a:pt x="294315" y="0"/>
                  </a:lnTo>
                  <a:lnTo>
                    <a:pt x="246577" y="3852"/>
                  </a:lnTo>
                  <a:lnTo>
                    <a:pt x="201291" y="15005"/>
                  </a:lnTo>
                  <a:lnTo>
                    <a:pt x="159063" y="32852"/>
                  </a:lnTo>
                  <a:lnTo>
                    <a:pt x="120499" y="56787"/>
                  </a:lnTo>
                  <a:lnTo>
                    <a:pt x="86205" y="86205"/>
                  </a:lnTo>
                  <a:lnTo>
                    <a:pt x="56787" y="120499"/>
                  </a:lnTo>
                  <a:lnTo>
                    <a:pt x="32852" y="159063"/>
                  </a:lnTo>
                  <a:lnTo>
                    <a:pt x="15005" y="201291"/>
                  </a:lnTo>
                  <a:lnTo>
                    <a:pt x="3852" y="246577"/>
                  </a:lnTo>
                  <a:lnTo>
                    <a:pt x="0" y="294315"/>
                  </a:lnTo>
                  <a:lnTo>
                    <a:pt x="3852" y="342053"/>
                  </a:lnTo>
                  <a:lnTo>
                    <a:pt x="15005" y="387339"/>
                  </a:lnTo>
                  <a:lnTo>
                    <a:pt x="32852" y="429567"/>
                  </a:lnTo>
                  <a:lnTo>
                    <a:pt x="56787" y="468131"/>
                  </a:lnTo>
                  <a:lnTo>
                    <a:pt x="86205" y="502425"/>
                  </a:lnTo>
                  <a:lnTo>
                    <a:pt x="120499" y="531843"/>
                  </a:lnTo>
                  <a:lnTo>
                    <a:pt x="159063" y="555779"/>
                  </a:lnTo>
                  <a:lnTo>
                    <a:pt x="201291" y="573626"/>
                  </a:lnTo>
                  <a:lnTo>
                    <a:pt x="246577" y="584779"/>
                  </a:lnTo>
                  <a:lnTo>
                    <a:pt x="294315" y="588631"/>
                  </a:lnTo>
                  <a:close/>
                </a:path>
              </a:pathLst>
            </a:cu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22" name="Google Shape;822;p7"/>
          <p:cNvSpPr txBox="1"/>
          <p:nvPr/>
        </p:nvSpPr>
        <p:spPr>
          <a:xfrm>
            <a:off x="1475298" y="4705890"/>
            <a:ext cx="1225800" cy="1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47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end.org | December 2024</a:t>
            </a:r>
            <a:endParaRPr sz="800" b="0" i="0" u="none" strike="noStrike" cap="non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823" name="Google Shape;823;p7"/>
          <p:cNvSpPr/>
          <p:nvPr/>
        </p:nvSpPr>
        <p:spPr>
          <a:xfrm>
            <a:off x="2355725" y="603450"/>
            <a:ext cx="6412191" cy="32359"/>
          </a:xfrm>
          <a:custGeom>
            <a:avLst/>
            <a:gdLst/>
            <a:ahLst/>
            <a:cxnLst/>
            <a:rect l="l" t="t" r="r" b="b"/>
            <a:pathLst>
              <a:path w="14409419" h="71119" extrusionOk="0">
                <a:moveTo>
                  <a:pt x="14409404" y="0"/>
                </a:moveTo>
                <a:lnTo>
                  <a:pt x="0" y="0"/>
                </a:lnTo>
                <a:lnTo>
                  <a:pt x="0" y="70992"/>
                </a:lnTo>
                <a:lnTo>
                  <a:pt x="14409404" y="70992"/>
                </a:lnTo>
                <a:lnTo>
                  <a:pt x="14409404" y="0"/>
                </a:lnTo>
                <a:close/>
              </a:path>
            </a:pathLst>
          </a:custGeom>
          <a:solidFill>
            <a:srgbClr val="EA1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</a:pPr>
            <a:endParaRPr sz="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68764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2" name="Google Shape;1262;p32"/>
          <p:cNvGrpSpPr/>
          <p:nvPr/>
        </p:nvGrpSpPr>
        <p:grpSpPr>
          <a:xfrm>
            <a:off x="0" y="0"/>
            <a:ext cx="9143343" cy="5143130"/>
            <a:chOff x="0" y="0"/>
            <a:chExt cx="20104096" cy="11308554"/>
          </a:xfrm>
        </p:grpSpPr>
        <p:pic>
          <p:nvPicPr>
            <p:cNvPr id="1263" name="Google Shape;1263;p32"/>
            <p:cNvPicPr preferRelativeResize="0"/>
            <p:nvPr/>
          </p:nvPicPr>
          <p:blipFill rotWithShape="1">
            <a:blip r:embed="rId3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0"/>
              <a:ext cx="20104096" cy="1130855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64" name="Google Shape;1264;p32"/>
            <p:cNvSpPr/>
            <p:nvPr/>
          </p:nvSpPr>
          <p:spPr>
            <a:xfrm>
              <a:off x="873950" y="10199757"/>
              <a:ext cx="1610995" cy="575945"/>
            </a:xfrm>
            <a:custGeom>
              <a:avLst/>
              <a:gdLst/>
              <a:ahLst/>
              <a:cxnLst/>
              <a:rect l="l" t="t" r="r" b="b"/>
              <a:pathLst>
                <a:path w="1610995" h="575945" extrusionOk="0">
                  <a:moveTo>
                    <a:pt x="107061" y="193509"/>
                  </a:moveTo>
                  <a:lnTo>
                    <a:pt x="0" y="193509"/>
                  </a:lnTo>
                  <a:lnTo>
                    <a:pt x="0" y="209613"/>
                  </a:lnTo>
                  <a:lnTo>
                    <a:pt x="44919" y="209613"/>
                  </a:lnTo>
                  <a:lnTo>
                    <a:pt x="44919" y="387134"/>
                  </a:lnTo>
                  <a:lnTo>
                    <a:pt x="62128" y="387134"/>
                  </a:lnTo>
                  <a:lnTo>
                    <a:pt x="62128" y="209613"/>
                  </a:lnTo>
                  <a:lnTo>
                    <a:pt x="107061" y="209613"/>
                  </a:lnTo>
                  <a:lnTo>
                    <a:pt x="107061" y="193509"/>
                  </a:lnTo>
                  <a:close/>
                </a:path>
                <a:path w="1610995" h="575945" extrusionOk="0">
                  <a:moveTo>
                    <a:pt x="233553" y="193509"/>
                  </a:moveTo>
                  <a:lnTo>
                    <a:pt x="216344" y="193509"/>
                  </a:lnTo>
                  <a:lnTo>
                    <a:pt x="216344" y="278396"/>
                  </a:lnTo>
                  <a:lnTo>
                    <a:pt x="140906" y="278396"/>
                  </a:lnTo>
                  <a:lnTo>
                    <a:pt x="140906" y="193509"/>
                  </a:lnTo>
                  <a:lnTo>
                    <a:pt x="123698" y="193509"/>
                  </a:lnTo>
                  <a:lnTo>
                    <a:pt x="123698" y="387134"/>
                  </a:lnTo>
                  <a:lnTo>
                    <a:pt x="140906" y="387134"/>
                  </a:lnTo>
                  <a:lnTo>
                    <a:pt x="140906" y="294487"/>
                  </a:lnTo>
                  <a:lnTo>
                    <a:pt x="216344" y="294487"/>
                  </a:lnTo>
                  <a:lnTo>
                    <a:pt x="216344" y="387134"/>
                  </a:lnTo>
                  <a:lnTo>
                    <a:pt x="233553" y="387134"/>
                  </a:lnTo>
                  <a:lnTo>
                    <a:pt x="233553" y="294487"/>
                  </a:lnTo>
                  <a:lnTo>
                    <a:pt x="233553" y="278396"/>
                  </a:lnTo>
                  <a:lnTo>
                    <a:pt x="233553" y="193509"/>
                  </a:lnTo>
                  <a:close/>
                </a:path>
                <a:path w="1610995" h="575945" extrusionOk="0">
                  <a:moveTo>
                    <a:pt x="351980" y="371043"/>
                  </a:moveTo>
                  <a:lnTo>
                    <a:pt x="284022" y="371043"/>
                  </a:lnTo>
                  <a:lnTo>
                    <a:pt x="284022" y="294487"/>
                  </a:lnTo>
                  <a:lnTo>
                    <a:pt x="345884" y="294487"/>
                  </a:lnTo>
                  <a:lnTo>
                    <a:pt x="345884" y="278396"/>
                  </a:lnTo>
                  <a:lnTo>
                    <a:pt x="284022" y="278396"/>
                  </a:lnTo>
                  <a:lnTo>
                    <a:pt x="284022" y="209613"/>
                  </a:lnTo>
                  <a:lnTo>
                    <a:pt x="348932" y="209613"/>
                  </a:lnTo>
                  <a:lnTo>
                    <a:pt x="348932" y="193509"/>
                  </a:lnTo>
                  <a:lnTo>
                    <a:pt x="266827" y="193509"/>
                  </a:lnTo>
                  <a:lnTo>
                    <a:pt x="266827" y="387134"/>
                  </a:lnTo>
                  <a:lnTo>
                    <a:pt x="351980" y="387134"/>
                  </a:lnTo>
                  <a:lnTo>
                    <a:pt x="351980" y="371043"/>
                  </a:lnTo>
                  <a:close/>
                </a:path>
                <a:path w="1610995" h="575945" extrusionOk="0">
                  <a:moveTo>
                    <a:pt x="1014552" y="287807"/>
                  </a:moveTo>
                  <a:lnTo>
                    <a:pt x="1010780" y="241185"/>
                  </a:lnTo>
                  <a:lnTo>
                    <a:pt x="999858" y="196938"/>
                  </a:lnTo>
                  <a:lnTo>
                    <a:pt x="996670" y="189407"/>
                  </a:lnTo>
                  <a:lnTo>
                    <a:pt x="982383" y="155651"/>
                  </a:lnTo>
                  <a:lnTo>
                    <a:pt x="966571" y="130213"/>
                  </a:lnTo>
                  <a:lnTo>
                    <a:pt x="966571" y="286207"/>
                  </a:lnTo>
                  <a:lnTo>
                    <a:pt x="959675" y="328841"/>
                  </a:lnTo>
                  <a:lnTo>
                    <a:pt x="940435" y="359067"/>
                  </a:lnTo>
                  <a:lnTo>
                    <a:pt x="911123" y="377063"/>
                  </a:lnTo>
                  <a:lnTo>
                    <a:pt x="873937" y="383019"/>
                  </a:lnTo>
                  <a:lnTo>
                    <a:pt x="823455" y="383019"/>
                  </a:lnTo>
                  <a:lnTo>
                    <a:pt x="823455" y="189407"/>
                  </a:lnTo>
                  <a:lnTo>
                    <a:pt x="873937" y="189407"/>
                  </a:lnTo>
                  <a:lnTo>
                    <a:pt x="913930" y="195529"/>
                  </a:lnTo>
                  <a:lnTo>
                    <a:pt x="942936" y="213779"/>
                  </a:lnTo>
                  <a:lnTo>
                    <a:pt x="960602" y="244055"/>
                  </a:lnTo>
                  <a:lnTo>
                    <a:pt x="966571" y="286207"/>
                  </a:lnTo>
                  <a:lnTo>
                    <a:pt x="966571" y="130213"/>
                  </a:lnTo>
                  <a:lnTo>
                    <a:pt x="930160" y="84391"/>
                  </a:lnTo>
                  <a:lnTo>
                    <a:pt x="896607" y="55600"/>
                  </a:lnTo>
                  <a:lnTo>
                    <a:pt x="858901" y="32169"/>
                  </a:lnTo>
                  <a:lnTo>
                    <a:pt x="817613" y="14693"/>
                  </a:lnTo>
                  <a:lnTo>
                    <a:pt x="784352" y="6489"/>
                  </a:lnTo>
                  <a:lnTo>
                    <a:pt x="784352" y="189407"/>
                  </a:lnTo>
                  <a:lnTo>
                    <a:pt x="784352" y="383019"/>
                  </a:lnTo>
                  <a:lnTo>
                    <a:pt x="741908" y="383019"/>
                  </a:lnTo>
                  <a:lnTo>
                    <a:pt x="677837" y="232130"/>
                  </a:lnTo>
                  <a:lnTo>
                    <a:pt x="677291" y="232130"/>
                  </a:lnTo>
                  <a:lnTo>
                    <a:pt x="677291" y="383019"/>
                  </a:lnTo>
                  <a:lnTo>
                    <a:pt x="645096" y="383019"/>
                  </a:lnTo>
                  <a:lnTo>
                    <a:pt x="645096" y="189407"/>
                  </a:lnTo>
                  <a:lnTo>
                    <a:pt x="687273" y="189407"/>
                  </a:lnTo>
                  <a:lnTo>
                    <a:pt x="751611" y="341414"/>
                  </a:lnTo>
                  <a:lnTo>
                    <a:pt x="752170" y="341414"/>
                  </a:lnTo>
                  <a:lnTo>
                    <a:pt x="752170" y="189407"/>
                  </a:lnTo>
                  <a:lnTo>
                    <a:pt x="784352" y="189407"/>
                  </a:lnTo>
                  <a:lnTo>
                    <a:pt x="784352" y="6489"/>
                  </a:lnTo>
                  <a:lnTo>
                    <a:pt x="773366" y="3771"/>
                  </a:lnTo>
                  <a:lnTo>
                    <a:pt x="726744" y="0"/>
                  </a:lnTo>
                  <a:lnTo>
                    <a:pt x="680123" y="3771"/>
                  </a:lnTo>
                  <a:lnTo>
                    <a:pt x="635863" y="14693"/>
                  </a:lnTo>
                  <a:lnTo>
                    <a:pt x="611263" y="25120"/>
                  </a:lnTo>
                  <a:lnTo>
                    <a:pt x="611263" y="354736"/>
                  </a:lnTo>
                  <a:lnTo>
                    <a:pt x="611263" y="383019"/>
                  </a:lnTo>
                  <a:lnTo>
                    <a:pt x="506691" y="383019"/>
                  </a:lnTo>
                  <a:lnTo>
                    <a:pt x="506691" y="189407"/>
                  </a:lnTo>
                  <a:lnTo>
                    <a:pt x="608495" y="189407"/>
                  </a:lnTo>
                  <a:lnTo>
                    <a:pt x="608495" y="217703"/>
                  </a:lnTo>
                  <a:lnTo>
                    <a:pt x="542201" y="217703"/>
                  </a:lnTo>
                  <a:lnTo>
                    <a:pt x="542201" y="269303"/>
                  </a:lnTo>
                  <a:lnTo>
                    <a:pt x="604875" y="269303"/>
                  </a:lnTo>
                  <a:lnTo>
                    <a:pt x="604875" y="297586"/>
                  </a:lnTo>
                  <a:lnTo>
                    <a:pt x="542201" y="297586"/>
                  </a:lnTo>
                  <a:lnTo>
                    <a:pt x="542201" y="354736"/>
                  </a:lnTo>
                  <a:lnTo>
                    <a:pt x="611263" y="354736"/>
                  </a:lnTo>
                  <a:lnTo>
                    <a:pt x="611263" y="25120"/>
                  </a:lnTo>
                  <a:lnTo>
                    <a:pt x="594588" y="32169"/>
                  </a:lnTo>
                  <a:lnTo>
                    <a:pt x="556869" y="55600"/>
                  </a:lnTo>
                  <a:lnTo>
                    <a:pt x="523328" y="84391"/>
                  </a:lnTo>
                  <a:lnTo>
                    <a:pt x="494538" y="117944"/>
                  </a:lnTo>
                  <a:lnTo>
                    <a:pt x="471106" y="155651"/>
                  </a:lnTo>
                  <a:lnTo>
                    <a:pt x="453631" y="196938"/>
                  </a:lnTo>
                  <a:lnTo>
                    <a:pt x="442696" y="241185"/>
                  </a:lnTo>
                  <a:lnTo>
                    <a:pt x="438924" y="287807"/>
                  </a:lnTo>
                  <a:lnTo>
                    <a:pt x="442696" y="334441"/>
                  </a:lnTo>
                  <a:lnTo>
                    <a:pt x="453631" y="378688"/>
                  </a:lnTo>
                  <a:lnTo>
                    <a:pt x="471106" y="419963"/>
                  </a:lnTo>
                  <a:lnTo>
                    <a:pt x="494538" y="457682"/>
                  </a:lnTo>
                  <a:lnTo>
                    <a:pt x="523328" y="491236"/>
                  </a:lnTo>
                  <a:lnTo>
                    <a:pt x="556869" y="520026"/>
                  </a:lnTo>
                  <a:lnTo>
                    <a:pt x="594588" y="543458"/>
                  </a:lnTo>
                  <a:lnTo>
                    <a:pt x="635863" y="560933"/>
                  </a:lnTo>
                  <a:lnTo>
                    <a:pt x="680123" y="571855"/>
                  </a:lnTo>
                  <a:lnTo>
                    <a:pt x="726744" y="575627"/>
                  </a:lnTo>
                  <a:lnTo>
                    <a:pt x="773366" y="571855"/>
                  </a:lnTo>
                  <a:lnTo>
                    <a:pt x="817613" y="560933"/>
                  </a:lnTo>
                  <a:lnTo>
                    <a:pt x="858901" y="543458"/>
                  </a:lnTo>
                  <a:lnTo>
                    <a:pt x="896607" y="520026"/>
                  </a:lnTo>
                  <a:lnTo>
                    <a:pt x="930160" y="491236"/>
                  </a:lnTo>
                  <a:lnTo>
                    <a:pt x="958951" y="457682"/>
                  </a:lnTo>
                  <a:lnTo>
                    <a:pt x="982383" y="419963"/>
                  </a:lnTo>
                  <a:lnTo>
                    <a:pt x="998016" y="383019"/>
                  </a:lnTo>
                  <a:lnTo>
                    <a:pt x="999858" y="378688"/>
                  </a:lnTo>
                  <a:lnTo>
                    <a:pt x="1010780" y="334441"/>
                  </a:lnTo>
                  <a:lnTo>
                    <a:pt x="1014552" y="287807"/>
                  </a:lnTo>
                  <a:close/>
                </a:path>
                <a:path w="1610995" h="575945" extrusionOk="0">
                  <a:moveTo>
                    <a:pt x="1177493" y="193509"/>
                  </a:moveTo>
                  <a:lnTo>
                    <a:pt x="1098448" y="193509"/>
                  </a:lnTo>
                  <a:lnTo>
                    <a:pt x="1098448" y="387134"/>
                  </a:lnTo>
                  <a:lnTo>
                    <a:pt x="1115656" y="387134"/>
                  </a:lnTo>
                  <a:lnTo>
                    <a:pt x="1115656" y="294487"/>
                  </a:lnTo>
                  <a:lnTo>
                    <a:pt x="1174445" y="294487"/>
                  </a:lnTo>
                  <a:lnTo>
                    <a:pt x="1174445" y="278396"/>
                  </a:lnTo>
                  <a:lnTo>
                    <a:pt x="1115656" y="278396"/>
                  </a:lnTo>
                  <a:lnTo>
                    <a:pt x="1115656" y="209613"/>
                  </a:lnTo>
                  <a:lnTo>
                    <a:pt x="1177493" y="209613"/>
                  </a:lnTo>
                  <a:lnTo>
                    <a:pt x="1177493" y="193509"/>
                  </a:lnTo>
                  <a:close/>
                </a:path>
                <a:path w="1610995" h="575945" extrusionOk="0">
                  <a:moveTo>
                    <a:pt x="1315085" y="193509"/>
                  </a:moveTo>
                  <a:lnTo>
                    <a:pt x="1297876" y="193509"/>
                  </a:lnTo>
                  <a:lnTo>
                    <a:pt x="1297863" y="315836"/>
                  </a:lnTo>
                  <a:lnTo>
                    <a:pt x="1296708" y="335546"/>
                  </a:lnTo>
                  <a:lnTo>
                    <a:pt x="1291399" y="354050"/>
                  </a:lnTo>
                  <a:lnTo>
                    <a:pt x="1279271" y="367677"/>
                  </a:lnTo>
                  <a:lnTo>
                    <a:pt x="1257668" y="372973"/>
                  </a:lnTo>
                  <a:lnTo>
                    <a:pt x="1236751" y="368096"/>
                  </a:lnTo>
                  <a:lnTo>
                    <a:pt x="1224546" y="355193"/>
                  </a:lnTo>
                  <a:lnTo>
                    <a:pt x="1218857" y="336829"/>
                  </a:lnTo>
                  <a:lnTo>
                    <a:pt x="1217460" y="315836"/>
                  </a:lnTo>
                  <a:lnTo>
                    <a:pt x="1217447" y="193509"/>
                  </a:lnTo>
                  <a:lnTo>
                    <a:pt x="1200251" y="193509"/>
                  </a:lnTo>
                  <a:lnTo>
                    <a:pt x="1200251" y="315836"/>
                  </a:lnTo>
                  <a:lnTo>
                    <a:pt x="1202905" y="344843"/>
                  </a:lnTo>
                  <a:lnTo>
                    <a:pt x="1211948" y="367677"/>
                  </a:lnTo>
                  <a:lnTo>
                    <a:pt x="1212151" y="368096"/>
                  </a:lnTo>
                  <a:lnTo>
                    <a:pt x="1229728" y="383476"/>
                  </a:lnTo>
                  <a:lnTo>
                    <a:pt x="1257668" y="389064"/>
                  </a:lnTo>
                  <a:lnTo>
                    <a:pt x="1285582" y="383006"/>
                  </a:lnTo>
                  <a:lnTo>
                    <a:pt x="1296504" y="372973"/>
                  </a:lnTo>
                  <a:lnTo>
                    <a:pt x="1303223" y="366814"/>
                  </a:lnTo>
                  <a:lnTo>
                    <a:pt x="1312430" y="343433"/>
                  </a:lnTo>
                  <a:lnTo>
                    <a:pt x="1315085" y="315836"/>
                  </a:lnTo>
                  <a:lnTo>
                    <a:pt x="1315085" y="193509"/>
                  </a:lnTo>
                  <a:close/>
                </a:path>
                <a:path w="1610995" h="575945" extrusionOk="0">
                  <a:moveTo>
                    <a:pt x="1462913" y="193509"/>
                  </a:moveTo>
                  <a:lnTo>
                    <a:pt x="1446834" y="193509"/>
                  </a:lnTo>
                  <a:lnTo>
                    <a:pt x="1446834" y="365493"/>
                  </a:lnTo>
                  <a:lnTo>
                    <a:pt x="1446276" y="365493"/>
                  </a:lnTo>
                  <a:lnTo>
                    <a:pt x="1375752" y="216255"/>
                  </a:lnTo>
                  <a:lnTo>
                    <a:pt x="1364996" y="193509"/>
                  </a:lnTo>
                  <a:lnTo>
                    <a:pt x="1342809" y="193509"/>
                  </a:lnTo>
                  <a:lnTo>
                    <a:pt x="1342809" y="387134"/>
                  </a:lnTo>
                  <a:lnTo>
                    <a:pt x="1358900" y="387134"/>
                  </a:lnTo>
                  <a:lnTo>
                    <a:pt x="1358900" y="216255"/>
                  </a:lnTo>
                  <a:lnTo>
                    <a:pt x="1359446" y="216255"/>
                  </a:lnTo>
                  <a:lnTo>
                    <a:pt x="1440726" y="387134"/>
                  </a:lnTo>
                  <a:lnTo>
                    <a:pt x="1462913" y="387134"/>
                  </a:lnTo>
                  <a:lnTo>
                    <a:pt x="1462913" y="365493"/>
                  </a:lnTo>
                  <a:lnTo>
                    <a:pt x="1462913" y="193509"/>
                  </a:lnTo>
                  <a:close/>
                </a:path>
                <a:path w="1610995" h="575945" extrusionOk="0">
                  <a:moveTo>
                    <a:pt x="1610474" y="287553"/>
                  </a:moveTo>
                  <a:lnTo>
                    <a:pt x="1604746" y="246418"/>
                  </a:lnTo>
                  <a:lnTo>
                    <a:pt x="1592160" y="225209"/>
                  </a:lnTo>
                  <a:lnTo>
                    <a:pt x="1592160" y="290334"/>
                  </a:lnTo>
                  <a:lnTo>
                    <a:pt x="1587817" y="323418"/>
                  </a:lnTo>
                  <a:lnTo>
                    <a:pt x="1575003" y="348894"/>
                  </a:lnTo>
                  <a:lnTo>
                    <a:pt x="1554137" y="365264"/>
                  </a:lnTo>
                  <a:lnTo>
                    <a:pt x="1525600" y="371043"/>
                  </a:lnTo>
                  <a:lnTo>
                    <a:pt x="1507858" y="371043"/>
                  </a:lnTo>
                  <a:lnTo>
                    <a:pt x="1507858" y="209613"/>
                  </a:lnTo>
                  <a:lnTo>
                    <a:pt x="1522539" y="209613"/>
                  </a:lnTo>
                  <a:lnTo>
                    <a:pt x="1560804" y="217970"/>
                  </a:lnTo>
                  <a:lnTo>
                    <a:pt x="1581696" y="238633"/>
                  </a:lnTo>
                  <a:lnTo>
                    <a:pt x="1590421" y="264960"/>
                  </a:lnTo>
                  <a:lnTo>
                    <a:pt x="1592160" y="290334"/>
                  </a:lnTo>
                  <a:lnTo>
                    <a:pt x="1592160" y="225209"/>
                  </a:lnTo>
                  <a:lnTo>
                    <a:pt x="1587309" y="217030"/>
                  </a:lnTo>
                  <a:lnTo>
                    <a:pt x="1574914" y="209613"/>
                  </a:lnTo>
                  <a:lnTo>
                    <a:pt x="1557820" y="199390"/>
                  </a:lnTo>
                  <a:lnTo>
                    <a:pt x="1515897" y="193509"/>
                  </a:lnTo>
                  <a:lnTo>
                    <a:pt x="1490649" y="193509"/>
                  </a:lnTo>
                  <a:lnTo>
                    <a:pt x="1490649" y="387134"/>
                  </a:lnTo>
                  <a:lnTo>
                    <a:pt x="1520609" y="387134"/>
                  </a:lnTo>
                  <a:lnTo>
                    <a:pt x="1560982" y="379488"/>
                  </a:lnTo>
                  <a:lnTo>
                    <a:pt x="1572196" y="371043"/>
                  </a:lnTo>
                  <a:lnTo>
                    <a:pt x="1588935" y="358457"/>
                  </a:lnTo>
                  <a:lnTo>
                    <a:pt x="1605203" y="326859"/>
                  </a:lnTo>
                  <a:lnTo>
                    <a:pt x="1610474" y="2875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265" name="Google Shape;1265;p32"/>
            <p:cNvPicPr preferRelativeResize="0"/>
            <p:nvPr/>
          </p:nvPicPr>
          <p:blipFill rotWithShape="1"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32915" y="10416338"/>
              <a:ext cx="69903" cy="139252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66" name="Google Shape;1266;p32"/>
            <p:cNvPicPr preferRelativeResize="0"/>
            <p:nvPr/>
          </p:nvPicPr>
          <p:blipFill rotWithShape="1">
            <a:blip r:embed="rId4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32915" y="10416338"/>
              <a:ext cx="69903" cy="13925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67" name="Google Shape;1267;p32"/>
            <p:cNvSpPr/>
            <p:nvPr/>
          </p:nvSpPr>
          <p:spPr>
            <a:xfrm>
              <a:off x="1270503" y="10157352"/>
              <a:ext cx="661035" cy="661034"/>
            </a:xfrm>
            <a:custGeom>
              <a:avLst/>
              <a:gdLst/>
              <a:ahLst/>
              <a:cxnLst/>
              <a:rect l="l" t="t" r="r" b="b"/>
              <a:pathLst>
                <a:path w="661035" h="661034" extrusionOk="0">
                  <a:moveTo>
                    <a:pt x="330199" y="0"/>
                  </a:moveTo>
                  <a:lnTo>
                    <a:pt x="281403" y="3580"/>
                  </a:lnTo>
                  <a:lnTo>
                    <a:pt x="234830" y="13980"/>
                  </a:lnTo>
                  <a:lnTo>
                    <a:pt x="190992" y="30690"/>
                  </a:lnTo>
                  <a:lnTo>
                    <a:pt x="150399" y="53198"/>
                  </a:lnTo>
                  <a:lnTo>
                    <a:pt x="113561" y="80995"/>
                  </a:lnTo>
                  <a:lnTo>
                    <a:pt x="80989" y="113569"/>
                  </a:lnTo>
                  <a:lnTo>
                    <a:pt x="53195" y="150409"/>
                  </a:lnTo>
                  <a:lnTo>
                    <a:pt x="30688" y="191005"/>
                  </a:lnTo>
                  <a:lnTo>
                    <a:pt x="13979" y="234846"/>
                  </a:lnTo>
                  <a:lnTo>
                    <a:pt x="3580" y="281421"/>
                  </a:lnTo>
                  <a:lnTo>
                    <a:pt x="0" y="330220"/>
                  </a:lnTo>
                  <a:lnTo>
                    <a:pt x="3551" y="378616"/>
                  </a:lnTo>
                  <a:lnTo>
                    <a:pt x="13979" y="425581"/>
                  </a:lnTo>
                  <a:lnTo>
                    <a:pt x="30688" y="469418"/>
                  </a:lnTo>
                  <a:lnTo>
                    <a:pt x="53195" y="510011"/>
                  </a:lnTo>
                  <a:lnTo>
                    <a:pt x="80989" y="546849"/>
                  </a:lnTo>
                  <a:lnTo>
                    <a:pt x="113561" y="579422"/>
                  </a:lnTo>
                  <a:lnTo>
                    <a:pt x="150399" y="607219"/>
                  </a:lnTo>
                  <a:lnTo>
                    <a:pt x="190992" y="629727"/>
                  </a:lnTo>
                  <a:lnTo>
                    <a:pt x="234830" y="646438"/>
                  </a:lnTo>
                  <a:lnTo>
                    <a:pt x="281403" y="656839"/>
                  </a:lnTo>
                  <a:lnTo>
                    <a:pt x="330199" y="660419"/>
                  </a:lnTo>
                  <a:lnTo>
                    <a:pt x="378993" y="656839"/>
                  </a:lnTo>
                  <a:lnTo>
                    <a:pt x="425565" y="646438"/>
                  </a:lnTo>
                  <a:lnTo>
                    <a:pt x="469403" y="629727"/>
                  </a:lnTo>
                  <a:lnTo>
                    <a:pt x="470647" y="629038"/>
                  </a:lnTo>
                  <a:lnTo>
                    <a:pt x="330199" y="629038"/>
                  </a:lnTo>
                  <a:lnTo>
                    <a:pt x="281790" y="625120"/>
                  </a:lnTo>
                  <a:lnTo>
                    <a:pt x="235844" y="613778"/>
                  </a:lnTo>
                  <a:lnTo>
                    <a:pt x="192982" y="595632"/>
                  </a:lnTo>
                  <a:lnTo>
                    <a:pt x="153822" y="571304"/>
                  </a:lnTo>
                  <a:lnTo>
                    <a:pt x="118987" y="541412"/>
                  </a:lnTo>
                  <a:lnTo>
                    <a:pt x="89094" y="506578"/>
                  </a:lnTo>
                  <a:lnTo>
                    <a:pt x="64766" y="467420"/>
                  </a:lnTo>
                  <a:lnTo>
                    <a:pt x="46620" y="424559"/>
                  </a:lnTo>
                  <a:lnTo>
                    <a:pt x="35376" y="379011"/>
                  </a:lnTo>
                  <a:lnTo>
                    <a:pt x="35278" y="378616"/>
                  </a:lnTo>
                  <a:lnTo>
                    <a:pt x="31361" y="330220"/>
                  </a:lnTo>
                  <a:lnTo>
                    <a:pt x="35278" y="281800"/>
                  </a:lnTo>
                  <a:lnTo>
                    <a:pt x="46620" y="235854"/>
                  </a:lnTo>
                  <a:lnTo>
                    <a:pt x="64766" y="192992"/>
                  </a:lnTo>
                  <a:lnTo>
                    <a:pt x="89094" y="153833"/>
                  </a:lnTo>
                  <a:lnTo>
                    <a:pt x="118987" y="118997"/>
                  </a:lnTo>
                  <a:lnTo>
                    <a:pt x="153822" y="89105"/>
                  </a:lnTo>
                  <a:lnTo>
                    <a:pt x="192982" y="64776"/>
                  </a:lnTo>
                  <a:lnTo>
                    <a:pt x="235844" y="46631"/>
                  </a:lnTo>
                  <a:lnTo>
                    <a:pt x="281790" y="35289"/>
                  </a:lnTo>
                  <a:lnTo>
                    <a:pt x="330199" y="31370"/>
                  </a:lnTo>
                  <a:lnTo>
                    <a:pt x="470630" y="31370"/>
                  </a:lnTo>
                  <a:lnTo>
                    <a:pt x="469403" y="30690"/>
                  </a:lnTo>
                  <a:lnTo>
                    <a:pt x="425565" y="13980"/>
                  </a:lnTo>
                  <a:lnTo>
                    <a:pt x="378993" y="3580"/>
                  </a:lnTo>
                  <a:lnTo>
                    <a:pt x="330199" y="0"/>
                  </a:lnTo>
                  <a:close/>
                </a:path>
                <a:path w="661035" h="661034" extrusionOk="0">
                  <a:moveTo>
                    <a:pt x="470630" y="31370"/>
                  </a:moveTo>
                  <a:lnTo>
                    <a:pt x="330199" y="31370"/>
                  </a:lnTo>
                  <a:lnTo>
                    <a:pt x="378605" y="35289"/>
                  </a:lnTo>
                  <a:lnTo>
                    <a:pt x="424549" y="46631"/>
                  </a:lnTo>
                  <a:lnTo>
                    <a:pt x="467409" y="64776"/>
                  </a:lnTo>
                  <a:lnTo>
                    <a:pt x="506567" y="89105"/>
                  </a:lnTo>
                  <a:lnTo>
                    <a:pt x="541402" y="118997"/>
                  </a:lnTo>
                  <a:lnTo>
                    <a:pt x="571294" y="153833"/>
                  </a:lnTo>
                  <a:lnTo>
                    <a:pt x="595622" y="192992"/>
                  </a:lnTo>
                  <a:lnTo>
                    <a:pt x="613767" y="235854"/>
                  </a:lnTo>
                  <a:lnTo>
                    <a:pt x="625015" y="281421"/>
                  </a:lnTo>
                  <a:lnTo>
                    <a:pt x="625109" y="281800"/>
                  </a:lnTo>
                  <a:lnTo>
                    <a:pt x="629027" y="330220"/>
                  </a:lnTo>
                  <a:lnTo>
                    <a:pt x="625109" y="378616"/>
                  </a:lnTo>
                  <a:lnTo>
                    <a:pt x="613767" y="424559"/>
                  </a:lnTo>
                  <a:lnTo>
                    <a:pt x="595622" y="467420"/>
                  </a:lnTo>
                  <a:lnTo>
                    <a:pt x="571294" y="506578"/>
                  </a:lnTo>
                  <a:lnTo>
                    <a:pt x="541402" y="541412"/>
                  </a:lnTo>
                  <a:lnTo>
                    <a:pt x="506567" y="571304"/>
                  </a:lnTo>
                  <a:lnTo>
                    <a:pt x="467409" y="595632"/>
                  </a:lnTo>
                  <a:lnTo>
                    <a:pt x="424549" y="613778"/>
                  </a:lnTo>
                  <a:lnTo>
                    <a:pt x="378605" y="625120"/>
                  </a:lnTo>
                  <a:lnTo>
                    <a:pt x="330199" y="629038"/>
                  </a:lnTo>
                  <a:lnTo>
                    <a:pt x="470647" y="629038"/>
                  </a:lnTo>
                  <a:lnTo>
                    <a:pt x="509998" y="607219"/>
                  </a:lnTo>
                  <a:lnTo>
                    <a:pt x="546837" y="579422"/>
                  </a:lnTo>
                  <a:lnTo>
                    <a:pt x="579411" y="546849"/>
                  </a:lnTo>
                  <a:lnTo>
                    <a:pt x="607208" y="510011"/>
                  </a:lnTo>
                  <a:lnTo>
                    <a:pt x="629717" y="469418"/>
                  </a:lnTo>
                  <a:lnTo>
                    <a:pt x="646427" y="425581"/>
                  </a:lnTo>
                  <a:lnTo>
                    <a:pt x="656828" y="379011"/>
                  </a:lnTo>
                  <a:lnTo>
                    <a:pt x="660409" y="330220"/>
                  </a:lnTo>
                  <a:lnTo>
                    <a:pt x="656856" y="281800"/>
                  </a:lnTo>
                  <a:lnTo>
                    <a:pt x="656828" y="281421"/>
                  </a:lnTo>
                  <a:lnTo>
                    <a:pt x="646427" y="234846"/>
                  </a:lnTo>
                  <a:lnTo>
                    <a:pt x="629717" y="191005"/>
                  </a:lnTo>
                  <a:lnTo>
                    <a:pt x="607208" y="150409"/>
                  </a:lnTo>
                  <a:lnTo>
                    <a:pt x="579411" y="113569"/>
                  </a:lnTo>
                  <a:lnTo>
                    <a:pt x="546837" y="80995"/>
                  </a:lnTo>
                  <a:lnTo>
                    <a:pt x="509998" y="53198"/>
                  </a:lnTo>
                  <a:lnTo>
                    <a:pt x="470630" y="3137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8" name="Google Shape;1268;p32"/>
            <p:cNvSpPr/>
            <p:nvPr/>
          </p:nvSpPr>
          <p:spPr>
            <a:xfrm>
              <a:off x="873950" y="10157364"/>
              <a:ext cx="1610995" cy="661034"/>
            </a:xfrm>
            <a:custGeom>
              <a:avLst/>
              <a:gdLst/>
              <a:ahLst/>
              <a:cxnLst/>
              <a:rect l="l" t="t" r="r" b="b"/>
              <a:pathLst>
                <a:path w="1610995" h="661034" extrusionOk="0">
                  <a:moveTo>
                    <a:pt x="107061" y="235902"/>
                  </a:moveTo>
                  <a:lnTo>
                    <a:pt x="0" y="235902"/>
                  </a:lnTo>
                  <a:lnTo>
                    <a:pt x="0" y="252006"/>
                  </a:lnTo>
                  <a:lnTo>
                    <a:pt x="44919" y="252006"/>
                  </a:lnTo>
                  <a:lnTo>
                    <a:pt x="44919" y="429526"/>
                  </a:lnTo>
                  <a:lnTo>
                    <a:pt x="62128" y="429526"/>
                  </a:lnTo>
                  <a:lnTo>
                    <a:pt x="62128" y="252006"/>
                  </a:lnTo>
                  <a:lnTo>
                    <a:pt x="107061" y="252006"/>
                  </a:lnTo>
                  <a:lnTo>
                    <a:pt x="107061" y="235902"/>
                  </a:lnTo>
                  <a:close/>
                </a:path>
                <a:path w="1610995" h="661034" extrusionOk="0">
                  <a:moveTo>
                    <a:pt x="233553" y="235902"/>
                  </a:moveTo>
                  <a:lnTo>
                    <a:pt x="216344" y="235902"/>
                  </a:lnTo>
                  <a:lnTo>
                    <a:pt x="216344" y="320789"/>
                  </a:lnTo>
                  <a:lnTo>
                    <a:pt x="140906" y="320789"/>
                  </a:lnTo>
                  <a:lnTo>
                    <a:pt x="140906" y="235902"/>
                  </a:lnTo>
                  <a:lnTo>
                    <a:pt x="123698" y="235902"/>
                  </a:lnTo>
                  <a:lnTo>
                    <a:pt x="123698" y="429526"/>
                  </a:lnTo>
                  <a:lnTo>
                    <a:pt x="140906" y="429526"/>
                  </a:lnTo>
                  <a:lnTo>
                    <a:pt x="140906" y="336880"/>
                  </a:lnTo>
                  <a:lnTo>
                    <a:pt x="216344" y="336880"/>
                  </a:lnTo>
                  <a:lnTo>
                    <a:pt x="216344" y="429526"/>
                  </a:lnTo>
                  <a:lnTo>
                    <a:pt x="233553" y="429526"/>
                  </a:lnTo>
                  <a:lnTo>
                    <a:pt x="233553" y="336880"/>
                  </a:lnTo>
                  <a:lnTo>
                    <a:pt x="233553" y="320789"/>
                  </a:lnTo>
                  <a:lnTo>
                    <a:pt x="233553" y="235902"/>
                  </a:lnTo>
                  <a:close/>
                </a:path>
                <a:path w="1610995" h="661034" extrusionOk="0">
                  <a:moveTo>
                    <a:pt x="351980" y="413435"/>
                  </a:moveTo>
                  <a:lnTo>
                    <a:pt x="284022" y="413435"/>
                  </a:lnTo>
                  <a:lnTo>
                    <a:pt x="284022" y="336880"/>
                  </a:lnTo>
                  <a:lnTo>
                    <a:pt x="345884" y="336880"/>
                  </a:lnTo>
                  <a:lnTo>
                    <a:pt x="345884" y="320789"/>
                  </a:lnTo>
                  <a:lnTo>
                    <a:pt x="284022" y="320789"/>
                  </a:lnTo>
                  <a:lnTo>
                    <a:pt x="284022" y="252006"/>
                  </a:lnTo>
                  <a:lnTo>
                    <a:pt x="348932" y="252006"/>
                  </a:lnTo>
                  <a:lnTo>
                    <a:pt x="348932" y="235902"/>
                  </a:lnTo>
                  <a:lnTo>
                    <a:pt x="266827" y="235902"/>
                  </a:lnTo>
                  <a:lnTo>
                    <a:pt x="266827" y="429526"/>
                  </a:lnTo>
                  <a:lnTo>
                    <a:pt x="351980" y="429526"/>
                  </a:lnTo>
                  <a:lnTo>
                    <a:pt x="351980" y="413435"/>
                  </a:lnTo>
                  <a:close/>
                </a:path>
                <a:path w="1610995" h="661034" extrusionOk="0">
                  <a:moveTo>
                    <a:pt x="1014552" y="330200"/>
                  </a:moveTo>
                  <a:lnTo>
                    <a:pt x="1010780" y="283578"/>
                  </a:lnTo>
                  <a:lnTo>
                    <a:pt x="999858" y="239331"/>
                  </a:lnTo>
                  <a:lnTo>
                    <a:pt x="996670" y="231800"/>
                  </a:lnTo>
                  <a:lnTo>
                    <a:pt x="982383" y="198043"/>
                  </a:lnTo>
                  <a:lnTo>
                    <a:pt x="966571" y="172605"/>
                  </a:lnTo>
                  <a:lnTo>
                    <a:pt x="966571" y="328599"/>
                  </a:lnTo>
                  <a:lnTo>
                    <a:pt x="959675" y="371233"/>
                  </a:lnTo>
                  <a:lnTo>
                    <a:pt x="940435" y="401459"/>
                  </a:lnTo>
                  <a:lnTo>
                    <a:pt x="911123" y="419455"/>
                  </a:lnTo>
                  <a:lnTo>
                    <a:pt x="873937" y="425411"/>
                  </a:lnTo>
                  <a:lnTo>
                    <a:pt x="823455" y="425411"/>
                  </a:lnTo>
                  <a:lnTo>
                    <a:pt x="823455" y="231800"/>
                  </a:lnTo>
                  <a:lnTo>
                    <a:pt x="873937" y="231800"/>
                  </a:lnTo>
                  <a:lnTo>
                    <a:pt x="913930" y="237921"/>
                  </a:lnTo>
                  <a:lnTo>
                    <a:pt x="942936" y="256171"/>
                  </a:lnTo>
                  <a:lnTo>
                    <a:pt x="960602" y="286448"/>
                  </a:lnTo>
                  <a:lnTo>
                    <a:pt x="966571" y="328599"/>
                  </a:lnTo>
                  <a:lnTo>
                    <a:pt x="966571" y="172605"/>
                  </a:lnTo>
                  <a:lnTo>
                    <a:pt x="930160" y="126784"/>
                  </a:lnTo>
                  <a:lnTo>
                    <a:pt x="896607" y="97993"/>
                  </a:lnTo>
                  <a:lnTo>
                    <a:pt x="858901" y="74561"/>
                  </a:lnTo>
                  <a:lnTo>
                    <a:pt x="817613" y="57086"/>
                  </a:lnTo>
                  <a:lnTo>
                    <a:pt x="784352" y="48882"/>
                  </a:lnTo>
                  <a:lnTo>
                    <a:pt x="784352" y="231800"/>
                  </a:lnTo>
                  <a:lnTo>
                    <a:pt x="784352" y="425411"/>
                  </a:lnTo>
                  <a:lnTo>
                    <a:pt x="741908" y="425411"/>
                  </a:lnTo>
                  <a:lnTo>
                    <a:pt x="677837" y="274523"/>
                  </a:lnTo>
                  <a:lnTo>
                    <a:pt x="677291" y="274523"/>
                  </a:lnTo>
                  <a:lnTo>
                    <a:pt x="677291" y="425411"/>
                  </a:lnTo>
                  <a:lnTo>
                    <a:pt x="645096" y="425411"/>
                  </a:lnTo>
                  <a:lnTo>
                    <a:pt x="645096" y="231800"/>
                  </a:lnTo>
                  <a:lnTo>
                    <a:pt x="687273" y="231800"/>
                  </a:lnTo>
                  <a:lnTo>
                    <a:pt x="751611" y="383806"/>
                  </a:lnTo>
                  <a:lnTo>
                    <a:pt x="752170" y="383806"/>
                  </a:lnTo>
                  <a:lnTo>
                    <a:pt x="752170" y="231800"/>
                  </a:lnTo>
                  <a:lnTo>
                    <a:pt x="784352" y="231800"/>
                  </a:lnTo>
                  <a:lnTo>
                    <a:pt x="784352" y="48882"/>
                  </a:lnTo>
                  <a:lnTo>
                    <a:pt x="773366" y="46164"/>
                  </a:lnTo>
                  <a:lnTo>
                    <a:pt x="726744" y="42392"/>
                  </a:lnTo>
                  <a:lnTo>
                    <a:pt x="680123" y="46164"/>
                  </a:lnTo>
                  <a:lnTo>
                    <a:pt x="635863" y="57086"/>
                  </a:lnTo>
                  <a:lnTo>
                    <a:pt x="611263" y="67513"/>
                  </a:lnTo>
                  <a:lnTo>
                    <a:pt x="611263" y="397129"/>
                  </a:lnTo>
                  <a:lnTo>
                    <a:pt x="611263" y="425411"/>
                  </a:lnTo>
                  <a:lnTo>
                    <a:pt x="506691" y="425411"/>
                  </a:lnTo>
                  <a:lnTo>
                    <a:pt x="506691" y="231800"/>
                  </a:lnTo>
                  <a:lnTo>
                    <a:pt x="608495" y="231800"/>
                  </a:lnTo>
                  <a:lnTo>
                    <a:pt x="608495" y="260096"/>
                  </a:lnTo>
                  <a:lnTo>
                    <a:pt x="542201" y="260096"/>
                  </a:lnTo>
                  <a:lnTo>
                    <a:pt x="542201" y="311696"/>
                  </a:lnTo>
                  <a:lnTo>
                    <a:pt x="604875" y="311696"/>
                  </a:lnTo>
                  <a:lnTo>
                    <a:pt x="604875" y="339979"/>
                  </a:lnTo>
                  <a:lnTo>
                    <a:pt x="542201" y="339979"/>
                  </a:lnTo>
                  <a:lnTo>
                    <a:pt x="542201" y="397129"/>
                  </a:lnTo>
                  <a:lnTo>
                    <a:pt x="611263" y="397129"/>
                  </a:lnTo>
                  <a:lnTo>
                    <a:pt x="611263" y="67513"/>
                  </a:lnTo>
                  <a:lnTo>
                    <a:pt x="594588" y="74561"/>
                  </a:lnTo>
                  <a:lnTo>
                    <a:pt x="556869" y="97993"/>
                  </a:lnTo>
                  <a:lnTo>
                    <a:pt x="523328" y="126784"/>
                  </a:lnTo>
                  <a:lnTo>
                    <a:pt x="494538" y="160337"/>
                  </a:lnTo>
                  <a:lnTo>
                    <a:pt x="471106" y="198043"/>
                  </a:lnTo>
                  <a:lnTo>
                    <a:pt x="453631" y="239331"/>
                  </a:lnTo>
                  <a:lnTo>
                    <a:pt x="442696" y="283578"/>
                  </a:lnTo>
                  <a:lnTo>
                    <a:pt x="438924" y="330200"/>
                  </a:lnTo>
                  <a:lnTo>
                    <a:pt x="442696" y="376834"/>
                  </a:lnTo>
                  <a:lnTo>
                    <a:pt x="453631" y="421081"/>
                  </a:lnTo>
                  <a:lnTo>
                    <a:pt x="471106" y="462356"/>
                  </a:lnTo>
                  <a:lnTo>
                    <a:pt x="494538" y="500075"/>
                  </a:lnTo>
                  <a:lnTo>
                    <a:pt x="523328" y="533628"/>
                  </a:lnTo>
                  <a:lnTo>
                    <a:pt x="556869" y="562419"/>
                  </a:lnTo>
                  <a:lnTo>
                    <a:pt x="594588" y="585851"/>
                  </a:lnTo>
                  <a:lnTo>
                    <a:pt x="635863" y="603326"/>
                  </a:lnTo>
                  <a:lnTo>
                    <a:pt x="680123" y="614248"/>
                  </a:lnTo>
                  <a:lnTo>
                    <a:pt x="726744" y="618020"/>
                  </a:lnTo>
                  <a:lnTo>
                    <a:pt x="773366" y="614248"/>
                  </a:lnTo>
                  <a:lnTo>
                    <a:pt x="817613" y="603326"/>
                  </a:lnTo>
                  <a:lnTo>
                    <a:pt x="858901" y="585851"/>
                  </a:lnTo>
                  <a:lnTo>
                    <a:pt x="896607" y="562419"/>
                  </a:lnTo>
                  <a:lnTo>
                    <a:pt x="930160" y="533628"/>
                  </a:lnTo>
                  <a:lnTo>
                    <a:pt x="958951" y="500075"/>
                  </a:lnTo>
                  <a:lnTo>
                    <a:pt x="982383" y="462356"/>
                  </a:lnTo>
                  <a:lnTo>
                    <a:pt x="998016" y="425411"/>
                  </a:lnTo>
                  <a:lnTo>
                    <a:pt x="999858" y="421081"/>
                  </a:lnTo>
                  <a:lnTo>
                    <a:pt x="1010780" y="376834"/>
                  </a:lnTo>
                  <a:lnTo>
                    <a:pt x="1014552" y="330200"/>
                  </a:lnTo>
                  <a:close/>
                </a:path>
                <a:path w="1610995" h="661034" extrusionOk="0">
                  <a:moveTo>
                    <a:pt x="1056957" y="330212"/>
                  </a:moveTo>
                  <a:lnTo>
                    <a:pt x="1053401" y="281800"/>
                  </a:lnTo>
                  <a:lnTo>
                    <a:pt x="1053376" y="281419"/>
                  </a:lnTo>
                  <a:lnTo>
                    <a:pt x="1042974" y="234835"/>
                  </a:lnTo>
                  <a:lnTo>
                    <a:pt x="1026261" y="190995"/>
                  </a:lnTo>
                  <a:lnTo>
                    <a:pt x="1025575" y="189763"/>
                  </a:lnTo>
                  <a:lnTo>
                    <a:pt x="1025575" y="330212"/>
                  </a:lnTo>
                  <a:lnTo>
                    <a:pt x="1021651" y="378612"/>
                  </a:lnTo>
                  <a:lnTo>
                    <a:pt x="1010310" y="424548"/>
                  </a:lnTo>
                  <a:lnTo>
                    <a:pt x="992174" y="467410"/>
                  </a:lnTo>
                  <a:lnTo>
                    <a:pt x="967841" y="506577"/>
                  </a:lnTo>
                  <a:lnTo>
                    <a:pt x="937945" y="541401"/>
                  </a:lnTo>
                  <a:lnTo>
                    <a:pt x="903109" y="571296"/>
                  </a:lnTo>
                  <a:lnTo>
                    <a:pt x="863955" y="595630"/>
                  </a:lnTo>
                  <a:lnTo>
                    <a:pt x="821093" y="613778"/>
                  </a:lnTo>
                  <a:lnTo>
                    <a:pt x="775157" y="625119"/>
                  </a:lnTo>
                  <a:lnTo>
                    <a:pt x="726744" y="629031"/>
                  </a:lnTo>
                  <a:lnTo>
                    <a:pt x="678332" y="625119"/>
                  </a:lnTo>
                  <a:lnTo>
                    <a:pt x="632396" y="613778"/>
                  </a:lnTo>
                  <a:lnTo>
                    <a:pt x="589534" y="595630"/>
                  </a:lnTo>
                  <a:lnTo>
                    <a:pt x="550367" y="571296"/>
                  </a:lnTo>
                  <a:lnTo>
                    <a:pt x="515531" y="541401"/>
                  </a:lnTo>
                  <a:lnTo>
                    <a:pt x="485648" y="506577"/>
                  </a:lnTo>
                  <a:lnTo>
                    <a:pt x="461314" y="467410"/>
                  </a:lnTo>
                  <a:lnTo>
                    <a:pt x="443166" y="424548"/>
                  </a:lnTo>
                  <a:lnTo>
                    <a:pt x="431927" y="379006"/>
                  </a:lnTo>
                  <a:lnTo>
                    <a:pt x="431825" y="378612"/>
                  </a:lnTo>
                  <a:lnTo>
                    <a:pt x="427913" y="330212"/>
                  </a:lnTo>
                  <a:lnTo>
                    <a:pt x="431825" y="281800"/>
                  </a:lnTo>
                  <a:lnTo>
                    <a:pt x="443166" y="235851"/>
                  </a:lnTo>
                  <a:lnTo>
                    <a:pt x="461314" y="192989"/>
                  </a:lnTo>
                  <a:lnTo>
                    <a:pt x="485648" y="153822"/>
                  </a:lnTo>
                  <a:lnTo>
                    <a:pt x="515531" y="118986"/>
                  </a:lnTo>
                  <a:lnTo>
                    <a:pt x="550367" y="89103"/>
                  </a:lnTo>
                  <a:lnTo>
                    <a:pt x="589534" y="64770"/>
                  </a:lnTo>
                  <a:lnTo>
                    <a:pt x="632396" y="46621"/>
                  </a:lnTo>
                  <a:lnTo>
                    <a:pt x="678332" y="35280"/>
                  </a:lnTo>
                  <a:lnTo>
                    <a:pt x="726744" y="31369"/>
                  </a:lnTo>
                  <a:lnTo>
                    <a:pt x="775157" y="35280"/>
                  </a:lnTo>
                  <a:lnTo>
                    <a:pt x="821093" y="46621"/>
                  </a:lnTo>
                  <a:lnTo>
                    <a:pt x="863955" y="64770"/>
                  </a:lnTo>
                  <a:lnTo>
                    <a:pt x="903109" y="89103"/>
                  </a:lnTo>
                  <a:lnTo>
                    <a:pt x="937945" y="118986"/>
                  </a:lnTo>
                  <a:lnTo>
                    <a:pt x="967841" y="153822"/>
                  </a:lnTo>
                  <a:lnTo>
                    <a:pt x="992174" y="192989"/>
                  </a:lnTo>
                  <a:lnTo>
                    <a:pt x="1010310" y="235851"/>
                  </a:lnTo>
                  <a:lnTo>
                    <a:pt x="1021562" y="281419"/>
                  </a:lnTo>
                  <a:lnTo>
                    <a:pt x="1025575" y="330212"/>
                  </a:lnTo>
                  <a:lnTo>
                    <a:pt x="1025575" y="189763"/>
                  </a:lnTo>
                  <a:lnTo>
                    <a:pt x="1003757" y="150406"/>
                  </a:lnTo>
                  <a:lnTo>
                    <a:pt x="975956" y="113563"/>
                  </a:lnTo>
                  <a:lnTo>
                    <a:pt x="943381" y="80987"/>
                  </a:lnTo>
                  <a:lnTo>
                    <a:pt x="906538" y="53187"/>
                  </a:lnTo>
                  <a:lnTo>
                    <a:pt x="867181" y="31369"/>
                  </a:lnTo>
                  <a:lnTo>
                    <a:pt x="865949" y="30683"/>
                  </a:lnTo>
                  <a:lnTo>
                    <a:pt x="822109" y="13970"/>
                  </a:lnTo>
                  <a:lnTo>
                    <a:pt x="775538" y="3568"/>
                  </a:lnTo>
                  <a:lnTo>
                    <a:pt x="726744" y="0"/>
                  </a:lnTo>
                  <a:lnTo>
                    <a:pt x="677951" y="3568"/>
                  </a:lnTo>
                  <a:lnTo>
                    <a:pt x="631380" y="13970"/>
                  </a:lnTo>
                  <a:lnTo>
                    <a:pt x="587540" y="30683"/>
                  </a:lnTo>
                  <a:lnTo>
                    <a:pt x="546950" y="53187"/>
                  </a:lnTo>
                  <a:lnTo>
                    <a:pt x="510108" y="80987"/>
                  </a:lnTo>
                  <a:lnTo>
                    <a:pt x="477532" y="113563"/>
                  </a:lnTo>
                  <a:lnTo>
                    <a:pt x="449745" y="150406"/>
                  </a:lnTo>
                  <a:lnTo>
                    <a:pt x="427240" y="190995"/>
                  </a:lnTo>
                  <a:lnTo>
                    <a:pt x="410527" y="234835"/>
                  </a:lnTo>
                  <a:lnTo>
                    <a:pt x="400126" y="281419"/>
                  </a:lnTo>
                  <a:lnTo>
                    <a:pt x="396544" y="330212"/>
                  </a:lnTo>
                  <a:lnTo>
                    <a:pt x="400100" y="378612"/>
                  </a:lnTo>
                  <a:lnTo>
                    <a:pt x="400126" y="379006"/>
                  </a:lnTo>
                  <a:lnTo>
                    <a:pt x="410527" y="425577"/>
                  </a:lnTo>
                  <a:lnTo>
                    <a:pt x="427240" y="469417"/>
                  </a:lnTo>
                  <a:lnTo>
                    <a:pt x="449745" y="510006"/>
                  </a:lnTo>
                  <a:lnTo>
                    <a:pt x="477532" y="546849"/>
                  </a:lnTo>
                  <a:lnTo>
                    <a:pt x="510108" y="579412"/>
                  </a:lnTo>
                  <a:lnTo>
                    <a:pt x="546950" y="607212"/>
                  </a:lnTo>
                  <a:lnTo>
                    <a:pt x="587540" y="629716"/>
                  </a:lnTo>
                  <a:lnTo>
                    <a:pt x="631380" y="646430"/>
                  </a:lnTo>
                  <a:lnTo>
                    <a:pt x="677951" y="656831"/>
                  </a:lnTo>
                  <a:lnTo>
                    <a:pt x="726744" y="660412"/>
                  </a:lnTo>
                  <a:lnTo>
                    <a:pt x="775538" y="656831"/>
                  </a:lnTo>
                  <a:lnTo>
                    <a:pt x="822109" y="646430"/>
                  </a:lnTo>
                  <a:lnTo>
                    <a:pt x="865949" y="629716"/>
                  </a:lnTo>
                  <a:lnTo>
                    <a:pt x="906538" y="607212"/>
                  </a:lnTo>
                  <a:lnTo>
                    <a:pt x="943381" y="579412"/>
                  </a:lnTo>
                  <a:lnTo>
                    <a:pt x="975956" y="546849"/>
                  </a:lnTo>
                  <a:lnTo>
                    <a:pt x="1003757" y="510006"/>
                  </a:lnTo>
                  <a:lnTo>
                    <a:pt x="1026261" y="469417"/>
                  </a:lnTo>
                  <a:lnTo>
                    <a:pt x="1042974" y="425577"/>
                  </a:lnTo>
                  <a:lnTo>
                    <a:pt x="1053376" y="379006"/>
                  </a:lnTo>
                  <a:lnTo>
                    <a:pt x="1056957" y="330212"/>
                  </a:lnTo>
                  <a:close/>
                </a:path>
                <a:path w="1610995" h="661034" extrusionOk="0">
                  <a:moveTo>
                    <a:pt x="1177493" y="235902"/>
                  </a:moveTo>
                  <a:lnTo>
                    <a:pt x="1098448" y="235902"/>
                  </a:lnTo>
                  <a:lnTo>
                    <a:pt x="1098448" y="429526"/>
                  </a:lnTo>
                  <a:lnTo>
                    <a:pt x="1115656" y="429526"/>
                  </a:lnTo>
                  <a:lnTo>
                    <a:pt x="1115656" y="336880"/>
                  </a:lnTo>
                  <a:lnTo>
                    <a:pt x="1174445" y="336880"/>
                  </a:lnTo>
                  <a:lnTo>
                    <a:pt x="1174445" y="320789"/>
                  </a:lnTo>
                  <a:lnTo>
                    <a:pt x="1115656" y="320789"/>
                  </a:lnTo>
                  <a:lnTo>
                    <a:pt x="1115656" y="252006"/>
                  </a:lnTo>
                  <a:lnTo>
                    <a:pt x="1177493" y="252006"/>
                  </a:lnTo>
                  <a:lnTo>
                    <a:pt x="1177493" y="235902"/>
                  </a:lnTo>
                  <a:close/>
                </a:path>
                <a:path w="1610995" h="661034" extrusionOk="0">
                  <a:moveTo>
                    <a:pt x="1315085" y="235902"/>
                  </a:moveTo>
                  <a:lnTo>
                    <a:pt x="1297876" y="235902"/>
                  </a:lnTo>
                  <a:lnTo>
                    <a:pt x="1297863" y="358228"/>
                  </a:lnTo>
                  <a:lnTo>
                    <a:pt x="1296708" y="377939"/>
                  </a:lnTo>
                  <a:lnTo>
                    <a:pt x="1291399" y="396443"/>
                  </a:lnTo>
                  <a:lnTo>
                    <a:pt x="1279271" y="410070"/>
                  </a:lnTo>
                  <a:lnTo>
                    <a:pt x="1257668" y="415366"/>
                  </a:lnTo>
                  <a:lnTo>
                    <a:pt x="1236751" y="410489"/>
                  </a:lnTo>
                  <a:lnTo>
                    <a:pt x="1224546" y="397586"/>
                  </a:lnTo>
                  <a:lnTo>
                    <a:pt x="1218857" y="379222"/>
                  </a:lnTo>
                  <a:lnTo>
                    <a:pt x="1217460" y="358228"/>
                  </a:lnTo>
                  <a:lnTo>
                    <a:pt x="1217447" y="235902"/>
                  </a:lnTo>
                  <a:lnTo>
                    <a:pt x="1200251" y="235902"/>
                  </a:lnTo>
                  <a:lnTo>
                    <a:pt x="1200251" y="358228"/>
                  </a:lnTo>
                  <a:lnTo>
                    <a:pt x="1202905" y="387235"/>
                  </a:lnTo>
                  <a:lnTo>
                    <a:pt x="1211948" y="410070"/>
                  </a:lnTo>
                  <a:lnTo>
                    <a:pt x="1212151" y="410489"/>
                  </a:lnTo>
                  <a:lnTo>
                    <a:pt x="1229728" y="425869"/>
                  </a:lnTo>
                  <a:lnTo>
                    <a:pt x="1257668" y="431457"/>
                  </a:lnTo>
                  <a:lnTo>
                    <a:pt x="1285582" y="425399"/>
                  </a:lnTo>
                  <a:lnTo>
                    <a:pt x="1296504" y="415366"/>
                  </a:lnTo>
                  <a:lnTo>
                    <a:pt x="1303223" y="409206"/>
                  </a:lnTo>
                  <a:lnTo>
                    <a:pt x="1312430" y="385826"/>
                  </a:lnTo>
                  <a:lnTo>
                    <a:pt x="1315085" y="358228"/>
                  </a:lnTo>
                  <a:lnTo>
                    <a:pt x="1315085" y="235902"/>
                  </a:lnTo>
                  <a:close/>
                </a:path>
                <a:path w="1610995" h="661034" extrusionOk="0">
                  <a:moveTo>
                    <a:pt x="1462913" y="235902"/>
                  </a:moveTo>
                  <a:lnTo>
                    <a:pt x="1446834" y="235902"/>
                  </a:lnTo>
                  <a:lnTo>
                    <a:pt x="1446834" y="407885"/>
                  </a:lnTo>
                  <a:lnTo>
                    <a:pt x="1446276" y="407885"/>
                  </a:lnTo>
                  <a:lnTo>
                    <a:pt x="1375752" y="258648"/>
                  </a:lnTo>
                  <a:lnTo>
                    <a:pt x="1364996" y="235902"/>
                  </a:lnTo>
                  <a:lnTo>
                    <a:pt x="1342809" y="235902"/>
                  </a:lnTo>
                  <a:lnTo>
                    <a:pt x="1342809" y="429526"/>
                  </a:lnTo>
                  <a:lnTo>
                    <a:pt x="1358900" y="429526"/>
                  </a:lnTo>
                  <a:lnTo>
                    <a:pt x="1358900" y="258648"/>
                  </a:lnTo>
                  <a:lnTo>
                    <a:pt x="1359446" y="258648"/>
                  </a:lnTo>
                  <a:lnTo>
                    <a:pt x="1440726" y="429526"/>
                  </a:lnTo>
                  <a:lnTo>
                    <a:pt x="1462913" y="429526"/>
                  </a:lnTo>
                  <a:lnTo>
                    <a:pt x="1462913" y="407885"/>
                  </a:lnTo>
                  <a:lnTo>
                    <a:pt x="1462913" y="235902"/>
                  </a:lnTo>
                  <a:close/>
                </a:path>
                <a:path w="1610995" h="661034" extrusionOk="0">
                  <a:moveTo>
                    <a:pt x="1610474" y="329946"/>
                  </a:moveTo>
                  <a:lnTo>
                    <a:pt x="1604746" y="288810"/>
                  </a:lnTo>
                  <a:lnTo>
                    <a:pt x="1592160" y="267601"/>
                  </a:lnTo>
                  <a:lnTo>
                    <a:pt x="1592160" y="332727"/>
                  </a:lnTo>
                  <a:lnTo>
                    <a:pt x="1587817" y="365810"/>
                  </a:lnTo>
                  <a:lnTo>
                    <a:pt x="1575003" y="391287"/>
                  </a:lnTo>
                  <a:lnTo>
                    <a:pt x="1554137" y="407657"/>
                  </a:lnTo>
                  <a:lnTo>
                    <a:pt x="1525600" y="413435"/>
                  </a:lnTo>
                  <a:lnTo>
                    <a:pt x="1507858" y="413435"/>
                  </a:lnTo>
                  <a:lnTo>
                    <a:pt x="1507858" y="252006"/>
                  </a:lnTo>
                  <a:lnTo>
                    <a:pt x="1522539" y="252006"/>
                  </a:lnTo>
                  <a:lnTo>
                    <a:pt x="1560804" y="260362"/>
                  </a:lnTo>
                  <a:lnTo>
                    <a:pt x="1581696" y="281025"/>
                  </a:lnTo>
                  <a:lnTo>
                    <a:pt x="1590421" y="307352"/>
                  </a:lnTo>
                  <a:lnTo>
                    <a:pt x="1592160" y="332727"/>
                  </a:lnTo>
                  <a:lnTo>
                    <a:pt x="1592160" y="267601"/>
                  </a:lnTo>
                  <a:lnTo>
                    <a:pt x="1587309" y="259422"/>
                  </a:lnTo>
                  <a:lnTo>
                    <a:pt x="1574914" y="252006"/>
                  </a:lnTo>
                  <a:lnTo>
                    <a:pt x="1557820" y="241782"/>
                  </a:lnTo>
                  <a:lnTo>
                    <a:pt x="1515897" y="235902"/>
                  </a:lnTo>
                  <a:lnTo>
                    <a:pt x="1490649" y="235902"/>
                  </a:lnTo>
                  <a:lnTo>
                    <a:pt x="1490649" y="429526"/>
                  </a:lnTo>
                  <a:lnTo>
                    <a:pt x="1520609" y="429526"/>
                  </a:lnTo>
                  <a:lnTo>
                    <a:pt x="1560982" y="421881"/>
                  </a:lnTo>
                  <a:lnTo>
                    <a:pt x="1572196" y="413435"/>
                  </a:lnTo>
                  <a:lnTo>
                    <a:pt x="1588935" y="400850"/>
                  </a:lnTo>
                  <a:lnTo>
                    <a:pt x="1605203" y="369252"/>
                  </a:lnTo>
                  <a:lnTo>
                    <a:pt x="1610474" y="3299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69" name="Google Shape;1269;p32"/>
          <p:cNvSpPr txBox="1">
            <a:spLocks noGrp="1"/>
          </p:cNvSpPr>
          <p:nvPr>
            <p:ph type="title"/>
          </p:nvPr>
        </p:nvSpPr>
        <p:spPr>
          <a:xfrm>
            <a:off x="356175" y="368175"/>
            <a:ext cx="3519900" cy="57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8125" rIns="0" bIns="0" anchor="t" anchorCtr="0">
            <a:spAutoFit/>
          </a:bodyPr>
          <a:lstStyle/>
          <a:p>
            <a:pPr marL="12700" marR="0" lvl="0" indent="0" algn="l" rtl="0">
              <a:lnSpc>
                <a:spcPct val="106315"/>
              </a:lnSpc>
              <a:spcBef>
                <a:spcPts val="0"/>
              </a:spcBef>
              <a:spcAft>
                <a:spcPts val="0"/>
              </a:spcAft>
              <a:buSzPts val="600"/>
              <a:buNone/>
            </a:pPr>
            <a:r>
              <a:rPr lang="en">
                <a:latin typeface="Montserrat"/>
                <a:ea typeface="Montserrat"/>
                <a:cs typeface="Montserrat"/>
                <a:sym typeface="Montserrat"/>
              </a:rPr>
              <a:t>NEGLECTED TROPICAL DISEASES (NTDS)</a:t>
            </a:r>
            <a:endParaRPr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0" name="Google Shape;1270;p32"/>
          <p:cNvSpPr txBox="1"/>
          <p:nvPr/>
        </p:nvSpPr>
        <p:spPr>
          <a:xfrm>
            <a:off x="1712528" y="4696365"/>
            <a:ext cx="34800" cy="1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475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|</a:t>
            </a:r>
            <a:endParaRPr sz="800" b="0" i="0" u="none" strike="noStrike" cap="non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71" name="Google Shape;1271;p32"/>
          <p:cNvSpPr txBox="1"/>
          <p:nvPr/>
        </p:nvSpPr>
        <p:spPr>
          <a:xfrm>
            <a:off x="1299339" y="4705890"/>
            <a:ext cx="1202700" cy="1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475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end.org	</a:t>
            </a:r>
            <a:r>
              <a:rPr lang="en" sz="800" b="0" i="0" u="none" strike="noStrike" cap="none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December 2024</a:t>
            </a:r>
            <a:endParaRPr sz="800" b="0" i="0" u="none" strike="noStrike" cap="none">
              <a:solidFill>
                <a:srgbClr val="00000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1272" name="Google Shape;1272;p32"/>
          <p:cNvSpPr txBox="1"/>
          <p:nvPr/>
        </p:nvSpPr>
        <p:spPr>
          <a:xfrm>
            <a:off x="5739575" y="1610475"/>
            <a:ext cx="1086600" cy="8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76200" marR="0" lvl="0" indent="0" algn="l" rtl="0">
              <a:lnSpc>
                <a:spcPct val="1196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1.7B</a:t>
            </a:r>
            <a:endParaRPr sz="35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50800" marR="0" lvl="0" indent="-508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PEOPLE</a:t>
            </a:r>
            <a:r>
              <a:rPr lang="en" sz="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REQUIRING</a:t>
            </a: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 TREATMENT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3" name="Google Shape;1273;p32"/>
          <p:cNvSpPr txBox="1"/>
          <p:nvPr/>
        </p:nvSpPr>
        <p:spPr>
          <a:xfrm>
            <a:off x="7108447" y="1610474"/>
            <a:ext cx="1124100" cy="8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0" marR="12700" lvl="0" indent="0" algn="ctr" rtl="0">
              <a:lnSpc>
                <a:spcPct val="1196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1</a:t>
            </a:r>
            <a:r>
              <a:rPr lang="en" sz="3500" b="1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2</a:t>
            </a: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0K</a:t>
            </a:r>
            <a:endParaRPr sz="35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ESTIMATE DEATHS PER  YEAR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4" name="Google Shape;1274;p32"/>
          <p:cNvSpPr txBox="1"/>
          <p:nvPr/>
        </p:nvSpPr>
        <p:spPr>
          <a:xfrm>
            <a:off x="3763925" y="1610475"/>
            <a:ext cx="1626600" cy="10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0" marR="12700" lvl="0" indent="0" algn="ctr" rtl="0">
              <a:lnSpc>
                <a:spcPct val="1196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2.5M</a:t>
            </a:r>
            <a:endParaRPr sz="35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90500" marR="17780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PEOPLE </a:t>
            </a:r>
            <a:r>
              <a:rPr lang="en" sz="800" b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REQUIRING</a:t>
            </a: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SURGERY FOR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ADVANCED TRACHOMA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5" name="Google Shape;1275;p32"/>
          <p:cNvSpPr txBox="1"/>
          <p:nvPr/>
        </p:nvSpPr>
        <p:spPr>
          <a:xfrm>
            <a:off x="2475911" y="1599901"/>
            <a:ext cx="1051500" cy="10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0" marR="0" lvl="0" indent="0" algn="l" rtl="0">
              <a:lnSpc>
                <a:spcPct val="1196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100+</a:t>
            </a:r>
            <a:endParaRPr sz="35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65100" marR="165100" lvl="0" indent="2540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COUNTRIES REQUIRING TREATMENT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76" name="Google Shape;1276;p32"/>
          <p:cNvSpPr txBox="1"/>
          <p:nvPr/>
        </p:nvSpPr>
        <p:spPr>
          <a:xfrm>
            <a:off x="910301" y="1599900"/>
            <a:ext cx="1295100" cy="10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25400" marR="0" lvl="0" indent="0" algn="l" rtl="0">
              <a:lnSpc>
                <a:spcPct val="1196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1.</a:t>
            </a:r>
            <a:r>
              <a:rPr lang="en" sz="3500" b="1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49</a:t>
            </a: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B</a:t>
            </a:r>
            <a:endParaRPr sz="35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NO. OF PEOPLE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AFFECTED BY NTDS GLOBALLY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277" name="Google Shape;1277;p32"/>
          <p:cNvGrpSpPr/>
          <p:nvPr/>
        </p:nvGrpSpPr>
        <p:grpSpPr>
          <a:xfrm>
            <a:off x="760035" y="1503148"/>
            <a:ext cx="7623540" cy="2435435"/>
            <a:chOff x="1671142" y="3305075"/>
            <a:chExt cx="16762400" cy="5354959"/>
          </a:xfrm>
        </p:grpSpPr>
        <p:sp>
          <p:nvSpPr>
            <p:cNvPr id="1278" name="Google Shape;1278;p32"/>
            <p:cNvSpPr/>
            <p:nvPr/>
          </p:nvSpPr>
          <p:spPr>
            <a:xfrm>
              <a:off x="1671142" y="3305079"/>
              <a:ext cx="16762094" cy="5354955"/>
            </a:xfrm>
            <a:custGeom>
              <a:avLst/>
              <a:gdLst/>
              <a:ahLst/>
              <a:cxnLst/>
              <a:rect l="l" t="t" r="r" b="b"/>
              <a:pathLst>
                <a:path w="16762094" h="5354955" extrusionOk="0">
                  <a:moveTo>
                    <a:pt x="81051" y="5313883"/>
                  </a:moveTo>
                  <a:lnTo>
                    <a:pt x="77863" y="5298084"/>
                  </a:lnTo>
                  <a:lnTo>
                    <a:pt x="69189" y="5285206"/>
                  </a:lnTo>
                  <a:lnTo>
                    <a:pt x="56311" y="5276532"/>
                  </a:lnTo>
                  <a:lnTo>
                    <a:pt x="40525" y="5273357"/>
                  </a:lnTo>
                  <a:lnTo>
                    <a:pt x="24739" y="5276532"/>
                  </a:lnTo>
                  <a:lnTo>
                    <a:pt x="11861" y="5285206"/>
                  </a:lnTo>
                  <a:lnTo>
                    <a:pt x="3187" y="5298084"/>
                  </a:lnTo>
                  <a:lnTo>
                    <a:pt x="0" y="5313883"/>
                  </a:lnTo>
                  <a:lnTo>
                    <a:pt x="3187" y="5329669"/>
                  </a:lnTo>
                  <a:lnTo>
                    <a:pt x="11861" y="5342534"/>
                  </a:lnTo>
                  <a:lnTo>
                    <a:pt x="24739" y="5351208"/>
                  </a:lnTo>
                  <a:lnTo>
                    <a:pt x="40525" y="5354396"/>
                  </a:lnTo>
                  <a:lnTo>
                    <a:pt x="56311" y="5351208"/>
                  </a:lnTo>
                  <a:lnTo>
                    <a:pt x="69189" y="5342534"/>
                  </a:lnTo>
                  <a:lnTo>
                    <a:pt x="77863" y="5329669"/>
                  </a:lnTo>
                  <a:lnTo>
                    <a:pt x="81051" y="5313883"/>
                  </a:lnTo>
                  <a:close/>
                </a:path>
                <a:path w="16762094" h="5354955" extrusionOk="0">
                  <a:moveTo>
                    <a:pt x="81051" y="5074513"/>
                  </a:moveTo>
                  <a:lnTo>
                    <a:pt x="77863" y="5058727"/>
                  </a:lnTo>
                  <a:lnTo>
                    <a:pt x="69189" y="5045849"/>
                  </a:lnTo>
                  <a:lnTo>
                    <a:pt x="56311" y="5037175"/>
                  </a:lnTo>
                  <a:lnTo>
                    <a:pt x="40525" y="5033988"/>
                  </a:lnTo>
                  <a:lnTo>
                    <a:pt x="24739" y="5037175"/>
                  </a:lnTo>
                  <a:lnTo>
                    <a:pt x="11861" y="5045849"/>
                  </a:lnTo>
                  <a:lnTo>
                    <a:pt x="3187" y="5058727"/>
                  </a:lnTo>
                  <a:lnTo>
                    <a:pt x="0" y="5074513"/>
                  </a:lnTo>
                  <a:lnTo>
                    <a:pt x="3187" y="5090299"/>
                  </a:lnTo>
                  <a:lnTo>
                    <a:pt x="11861" y="5103177"/>
                  </a:lnTo>
                  <a:lnTo>
                    <a:pt x="24739" y="5111851"/>
                  </a:lnTo>
                  <a:lnTo>
                    <a:pt x="40525" y="5115026"/>
                  </a:lnTo>
                  <a:lnTo>
                    <a:pt x="56311" y="5111851"/>
                  </a:lnTo>
                  <a:lnTo>
                    <a:pt x="69189" y="5103177"/>
                  </a:lnTo>
                  <a:lnTo>
                    <a:pt x="77863" y="5090299"/>
                  </a:lnTo>
                  <a:lnTo>
                    <a:pt x="81051" y="5074513"/>
                  </a:lnTo>
                  <a:close/>
                </a:path>
                <a:path w="16762094" h="5354955" extrusionOk="0">
                  <a:moveTo>
                    <a:pt x="81051" y="4835766"/>
                  </a:moveTo>
                  <a:lnTo>
                    <a:pt x="77863" y="4819993"/>
                  </a:lnTo>
                  <a:lnTo>
                    <a:pt x="69189" y="4807115"/>
                  </a:lnTo>
                  <a:lnTo>
                    <a:pt x="56311" y="4798441"/>
                  </a:lnTo>
                  <a:lnTo>
                    <a:pt x="40525" y="4795253"/>
                  </a:lnTo>
                  <a:lnTo>
                    <a:pt x="24739" y="4798441"/>
                  </a:lnTo>
                  <a:lnTo>
                    <a:pt x="11861" y="4807115"/>
                  </a:lnTo>
                  <a:lnTo>
                    <a:pt x="3187" y="4819993"/>
                  </a:lnTo>
                  <a:lnTo>
                    <a:pt x="0" y="4835766"/>
                  </a:lnTo>
                  <a:lnTo>
                    <a:pt x="3187" y="4851552"/>
                  </a:lnTo>
                  <a:lnTo>
                    <a:pt x="11861" y="4864443"/>
                  </a:lnTo>
                  <a:lnTo>
                    <a:pt x="24739" y="4873117"/>
                  </a:lnTo>
                  <a:lnTo>
                    <a:pt x="40525" y="4876292"/>
                  </a:lnTo>
                  <a:lnTo>
                    <a:pt x="56311" y="4873117"/>
                  </a:lnTo>
                  <a:lnTo>
                    <a:pt x="69189" y="4864443"/>
                  </a:lnTo>
                  <a:lnTo>
                    <a:pt x="77863" y="4851552"/>
                  </a:lnTo>
                  <a:lnTo>
                    <a:pt x="81051" y="4835766"/>
                  </a:lnTo>
                  <a:close/>
                </a:path>
                <a:path w="16762094" h="5354955" extrusionOk="0">
                  <a:moveTo>
                    <a:pt x="81051" y="4597031"/>
                  </a:moveTo>
                  <a:lnTo>
                    <a:pt x="77863" y="4581258"/>
                  </a:lnTo>
                  <a:lnTo>
                    <a:pt x="69189" y="4568368"/>
                  </a:lnTo>
                  <a:lnTo>
                    <a:pt x="56311" y="4559693"/>
                  </a:lnTo>
                  <a:lnTo>
                    <a:pt x="40525" y="4556506"/>
                  </a:lnTo>
                  <a:lnTo>
                    <a:pt x="24739" y="4559693"/>
                  </a:lnTo>
                  <a:lnTo>
                    <a:pt x="11861" y="4568368"/>
                  </a:lnTo>
                  <a:lnTo>
                    <a:pt x="3187" y="4581258"/>
                  </a:lnTo>
                  <a:lnTo>
                    <a:pt x="0" y="4597031"/>
                  </a:lnTo>
                  <a:lnTo>
                    <a:pt x="3187" y="4612818"/>
                  </a:lnTo>
                  <a:lnTo>
                    <a:pt x="11861" y="4625708"/>
                  </a:lnTo>
                  <a:lnTo>
                    <a:pt x="24739" y="4634382"/>
                  </a:lnTo>
                  <a:lnTo>
                    <a:pt x="40525" y="4637570"/>
                  </a:lnTo>
                  <a:lnTo>
                    <a:pt x="56311" y="4634382"/>
                  </a:lnTo>
                  <a:lnTo>
                    <a:pt x="69189" y="4625708"/>
                  </a:lnTo>
                  <a:lnTo>
                    <a:pt x="77863" y="4612818"/>
                  </a:lnTo>
                  <a:lnTo>
                    <a:pt x="81051" y="4597031"/>
                  </a:lnTo>
                  <a:close/>
                </a:path>
                <a:path w="16762094" h="5354955" extrusionOk="0">
                  <a:moveTo>
                    <a:pt x="81051" y="4358310"/>
                  </a:moveTo>
                  <a:lnTo>
                    <a:pt x="77863" y="4342523"/>
                  </a:lnTo>
                  <a:lnTo>
                    <a:pt x="69189" y="4329633"/>
                  </a:lnTo>
                  <a:lnTo>
                    <a:pt x="56311" y="4320959"/>
                  </a:lnTo>
                  <a:lnTo>
                    <a:pt x="40525" y="4317771"/>
                  </a:lnTo>
                  <a:lnTo>
                    <a:pt x="24739" y="4320959"/>
                  </a:lnTo>
                  <a:lnTo>
                    <a:pt x="11861" y="4329633"/>
                  </a:lnTo>
                  <a:lnTo>
                    <a:pt x="3187" y="4342523"/>
                  </a:lnTo>
                  <a:lnTo>
                    <a:pt x="0" y="4358310"/>
                  </a:lnTo>
                  <a:lnTo>
                    <a:pt x="3187" y="4374083"/>
                  </a:lnTo>
                  <a:lnTo>
                    <a:pt x="11861" y="4386961"/>
                  </a:lnTo>
                  <a:lnTo>
                    <a:pt x="24739" y="4395648"/>
                  </a:lnTo>
                  <a:lnTo>
                    <a:pt x="40525" y="4398835"/>
                  </a:lnTo>
                  <a:lnTo>
                    <a:pt x="56311" y="4395648"/>
                  </a:lnTo>
                  <a:lnTo>
                    <a:pt x="69189" y="4386961"/>
                  </a:lnTo>
                  <a:lnTo>
                    <a:pt x="77863" y="4374083"/>
                  </a:lnTo>
                  <a:lnTo>
                    <a:pt x="81051" y="4358310"/>
                  </a:lnTo>
                  <a:close/>
                </a:path>
                <a:path w="16762094" h="5354955" extrusionOk="0">
                  <a:moveTo>
                    <a:pt x="81051" y="4119575"/>
                  </a:moveTo>
                  <a:lnTo>
                    <a:pt x="77863" y="4103776"/>
                  </a:lnTo>
                  <a:lnTo>
                    <a:pt x="69189" y="4090898"/>
                  </a:lnTo>
                  <a:lnTo>
                    <a:pt x="56311" y="4082224"/>
                  </a:lnTo>
                  <a:lnTo>
                    <a:pt x="40525" y="4079049"/>
                  </a:lnTo>
                  <a:lnTo>
                    <a:pt x="24739" y="4082224"/>
                  </a:lnTo>
                  <a:lnTo>
                    <a:pt x="11861" y="4090898"/>
                  </a:lnTo>
                  <a:lnTo>
                    <a:pt x="3187" y="4103776"/>
                  </a:lnTo>
                  <a:lnTo>
                    <a:pt x="0" y="4119575"/>
                  </a:lnTo>
                  <a:lnTo>
                    <a:pt x="3187" y="4135348"/>
                  </a:lnTo>
                  <a:lnTo>
                    <a:pt x="11861" y="4148226"/>
                  </a:lnTo>
                  <a:lnTo>
                    <a:pt x="24739" y="4156913"/>
                  </a:lnTo>
                  <a:lnTo>
                    <a:pt x="40525" y="4160088"/>
                  </a:lnTo>
                  <a:lnTo>
                    <a:pt x="56311" y="4156913"/>
                  </a:lnTo>
                  <a:lnTo>
                    <a:pt x="69189" y="4148226"/>
                  </a:lnTo>
                  <a:lnTo>
                    <a:pt x="77863" y="4135348"/>
                  </a:lnTo>
                  <a:lnTo>
                    <a:pt x="81051" y="4119575"/>
                  </a:lnTo>
                  <a:close/>
                </a:path>
                <a:path w="16762094" h="5354955" extrusionOk="0">
                  <a:moveTo>
                    <a:pt x="81051" y="3880840"/>
                  </a:moveTo>
                  <a:lnTo>
                    <a:pt x="77863" y="3865092"/>
                  </a:lnTo>
                  <a:lnTo>
                    <a:pt x="69189" y="3852202"/>
                  </a:lnTo>
                  <a:lnTo>
                    <a:pt x="56311" y="3843502"/>
                  </a:lnTo>
                  <a:lnTo>
                    <a:pt x="40525" y="3840315"/>
                  </a:lnTo>
                  <a:lnTo>
                    <a:pt x="24739" y="3843502"/>
                  </a:lnTo>
                  <a:lnTo>
                    <a:pt x="11861" y="3852202"/>
                  </a:lnTo>
                  <a:lnTo>
                    <a:pt x="3187" y="3865092"/>
                  </a:lnTo>
                  <a:lnTo>
                    <a:pt x="0" y="3880840"/>
                  </a:lnTo>
                  <a:lnTo>
                    <a:pt x="3187" y="3896614"/>
                  </a:lnTo>
                  <a:lnTo>
                    <a:pt x="11861" y="3909491"/>
                  </a:lnTo>
                  <a:lnTo>
                    <a:pt x="24739" y="3918166"/>
                  </a:lnTo>
                  <a:lnTo>
                    <a:pt x="40525" y="3921341"/>
                  </a:lnTo>
                  <a:lnTo>
                    <a:pt x="56311" y="3918166"/>
                  </a:lnTo>
                  <a:lnTo>
                    <a:pt x="69189" y="3909491"/>
                  </a:lnTo>
                  <a:lnTo>
                    <a:pt x="77863" y="3896614"/>
                  </a:lnTo>
                  <a:lnTo>
                    <a:pt x="81051" y="3880840"/>
                  </a:lnTo>
                  <a:close/>
                </a:path>
                <a:path w="16762094" h="5354955" extrusionOk="0">
                  <a:moveTo>
                    <a:pt x="81051" y="3642207"/>
                  </a:moveTo>
                  <a:lnTo>
                    <a:pt x="77863" y="3626396"/>
                  </a:lnTo>
                  <a:lnTo>
                    <a:pt x="69189" y="3613480"/>
                  </a:lnTo>
                  <a:lnTo>
                    <a:pt x="56311" y="3604768"/>
                  </a:lnTo>
                  <a:lnTo>
                    <a:pt x="40525" y="3601580"/>
                  </a:lnTo>
                  <a:lnTo>
                    <a:pt x="24739" y="3604768"/>
                  </a:lnTo>
                  <a:lnTo>
                    <a:pt x="11861" y="3613480"/>
                  </a:lnTo>
                  <a:lnTo>
                    <a:pt x="3187" y="3626396"/>
                  </a:lnTo>
                  <a:lnTo>
                    <a:pt x="0" y="3642207"/>
                  </a:lnTo>
                  <a:lnTo>
                    <a:pt x="3187" y="3657930"/>
                  </a:lnTo>
                  <a:lnTo>
                    <a:pt x="11861" y="3670770"/>
                  </a:lnTo>
                  <a:lnTo>
                    <a:pt x="24739" y="3679431"/>
                  </a:lnTo>
                  <a:lnTo>
                    <a:pt x="40525" y="3682606"/>
                  </a:lnTo>
                  <a:lnTo>
                    <a:pt x="56311" y="3679431"/>
                  </a:lnTo>
                  <a:lnTo>
                    <a:pt x="69189" y="3670770"/>
                  </a:lnTo>
                  <a:lnTo>
                    <a:pt x="77863" y="3657930"/>
                  </a:lnTo>
                  <a:lnTo>
                    <a:pt x="81051" y="3642207"/>
                  </a:lnTo>
                  <a:close/>
                </a:path>
                <a:path w="16762094" h="5354955" extrusionOk="0">
                  <a:moveTo>
                    <a:pt x="81051" y="3403460"/>
                  </a:moveTo>
                  <a:lnTo>
                    <a:pt x="77863" y="3387661"/>
                  </a:lnTo>
                  <a:lnTo>
                    <a:pt x="69189" y="3374745"/>
                  </a:lnTo>
                  <a:lnTo>
                    <a:pt x="56311" y="3366033"/>
                  </a:lnTo>
                  <a:lnTo>
                    <a:pt x="40525" y="3362833"/>
                  </a:lnTo>
                  <a:lnTo>
                    <a:pt x="24739" y="3366033"/>
                  </a:lnTo>
                  <a:lnTo>
                    <a:pt x="11861" y="3374745"/>
                  </a:lnTo>
                  <a:lnTo>
                    <a:pt x="3187" y="3387661"/>
                  </a:lnTo>
                  <a:lnTo>
                    <a:pt x="0" y="3403460"/>
                  </a:lnTo>
                  <a:lnTo>
                    <a:pt x="3187" y="3419183"/>
                  </a:lnTo>
                  <a:lnTo>
                    <a:pt x="11861" y="3432035"/>
                  </a:lnTo>
                  <a:lnTo>
                    <a:pt x="24739" y="3440709"/>
                  </a:lnTo>
                  <a:lnTo>
                    <a:pt x="40525" y="3443884"/>
                  </a:lnTo>
                  <a:lnTo>
                    <a:pt x="56311" y="3440709"/>
                  </a:lnTo>
                  <a:lnTo>
                    <a:pt x="69189" y="3432035"/>
                  </a:lnTo>
                  <a:lnTo>
                    <a:pt x="77863" y="3419183"/>
                  </a:lnTo>
                  <a:lnTo>
                    <a:pt x="81051" y="3403460"/>
                  </a:lnTo>
                  <a:close/>
                </a:path>
                <a:path w="16762094" h="5354955" extrusionOk="0">
                  <a:moveTo>
                    <a:pt x="81051" y="3164725"/>
                  </a:moveTo>
                  <a:lnTo>
                    <a:pt x="77863" y="3148939"/>
                  </a:lnTo>
                  <a:lnTo>
                    <a:pt x="69189" y="3136061"/>
                  </a:lnTo>
                  <a:lnTo>
                    <a:pt x="56311" y="3127375"/>
                  </a:lnTo>
                  <a:lnTo>
                    <a:pt x="40525" y="3124200"/>
                  </a:lnTo>
                  <a:lnTo>
                    <a:pt x="24739" y="3127375"/>
                  </a:lnTo>
                  <a:lnTo>
                    <a:pt x="11861" y="3136061"/>
                  </a:lnTo>
                  <a:lnTo>
                    <a:pt x="3187" y="3148939"/>
                  </a:lnTo>
                  <a:lnTo>
                    <a:pt x="0" y="3164725"/>
                  </a:lnTo>
                  <a:lnTo>
                    <a:pt x="3187" y="3180461"/>
                  </a:lnTo>
                  <a:lnTo>
                    <a:pt x="11861" y="3193338"/>
                  </a:lnTo>
                  <a:lnTo>
                    <a:pt x="24739" y="3202051"/>
                  </a:lnTo>
                  <a:lnTo>
                    <a:pt x="40525" y="3205238"/>
                  </a:lnTo>
                  <a:lnTo>
                    <a:pt x="56311" y="3202051"/>
                  </a:lnTo>
                  <a:lnTo>
                    <a:pt x="69189" y="3193338"/>
                  </a:lnTo>
                  <a:lnTo>
                    <a:pt x="77863" y="3180461"/>
                  </a:lnTo>
                  <a:lnTo>
                    <a:pt x="81051" y="3164725"/>
                  </a:lnTo>
                  <a:close/>
                </a:path>
                <a:path w="16762094" h="5354955" extrusionOk="0">
                  <a:moveTo>
                    <a:pt x="81051" y="2925991"/>
                  </a:moveTo>
                  <a:lnTo>
                    <a:pt x="77863" y="2910205"/>
                  </a:lnTo>
                  <a:lnTo>
                    <a:pt x="69189" y="2897327"/>
                  </a:lnTo>
                  <a:lnTo>
                    <a:pt x="56311" y="2888640"/>
                  </a:lnTo>
                  <a:lnTo>
                    <a:pt x="40525" y="2885465"/>
                  </a:lnTo>
                  <a:lnTo>
                    <a:pt x="24739" y="2888640"/>
                  </a:lnTo>
                  <a:lnTo>
                    <a:pt x="11861" y="2897327"/>
                  </a:lnTo>
                  <a:lnTo>
                    <a:pt x="3187" y="2910205"/>
                  </a:lnTo>
                  <a:lnTo>
                    <a:pt x="0" y="2925991"/>
                  </a:lnTo>
                  <a:lnTo>
                    <a:pt x="3187" y="2941777"/>
                  </a:lnTo>
                  <a:lnTo>
                    <a:pt x="11861" y="2954655"/>
                  </a:lnTo>
                  <a:lnTo>
                    <a:pt x="24739" y="2963329"/>
                  </a:lnTo>
                  <a:lnTo>
                    <a:pt x="40525" y="2966516"/>
                  </a:lnTo>
                  <a:lnTo>
                    <a:pt x="56311" y="2963329"/>
                  </a:lnTo>
                  <a:lnTo>
                    <a:pt x="69189" y="2954655"/>
                  </a:lnTo>
                  <a:lnTo>
                    <a:pt x="77863" y="2941777"/>
                  </a:lnTo>
                  <a:lnTo>
                    <a:pt x="81051" y="2925991"/>
                  </a:lnTo>
                  <a:close/>
                </a:path>
                <a:path w="16762094" h="5354955" extrusionOk="0">
                  <a:moveTo>
                    <a:pt x="81051" y="2687256"/>
                  </a:moveTo>
                  <a:lnTo>
                    <a:pt x="77863" y="2671470"/>
                  </a:lnTo>
                  <a:lnTo>
                    <a:pt x="69189" y="2658592"/>
                  </a:lnTo>
                  <a:lnTo>
                    <a:pt x="56311" y="2649918"/>
                  </a:lnTo>
                  <a:lnTo>
                    <a:pt x="40525" y="2646730"/>
                  </a:lnTo>
                  <a:lnTo>
                    <a:pt x="24739" y="2649918"/>
                  </a:lnTo>
                  <a:lnTo>
                    <a:pt x="11861" y="2658592"/>
                  </a:lnTo>
                  <a:lnTo>
                    <a:pt x="3187" y="2671470"/>
                  </a:lnTo>
                  <a:lnTo>
                    <a:pt x="0" y="2687256"/>
                  </a:lnTo>
                  <a:lnTo>
                    <a:pt x="3187" y="2703042"/>
                  </a:lnTo>
                  <a:lnTo>
                    <a:pt x="11861" y="2715920"/>
                  </a:lnTo>
                  <a:lnTo>
                    <a:pt x="24739" y="2724594"/>
                  </a:lnTo>
                  <a:lnTo>
                    <a:pt x="40525" y="2727782"/>
                  </a:lnTo>
                  <a:lnTo>
                    <a:pt x="56311" y="2724594"/>
                  </a:lnTo>
                  <a:lnTo>
                    <a:pt x="69189" y="2715920"/>
                  </a:lnTo>
                  <a:lnTo>
                    <a:pt x="77863" y="2703042"/>
                  </a:lnTo>
                  <a:lnTo>
                    <a:pt x="81051" y="2687256"/>
                  </a:lnTo>
                  <a:close/>
                </a:path>
                <a:path w="16762094" h="5354955" extrusionOk="0">
                  <a:moveTo>
                    <a:pt x="81051" y="2446007"/>
                  </a:moveTo>
                  <a:lnTo>
                    <a:pt x="77851" y="2430221"/>
                  </a:lnTo>
                  <a:lnTo>
                    <a:pt x="69151" y="2417343"/>
                  </a:lnTo>
                  <a:lnTo>
                    <a:pt x="56273" y="2408669"/>
                  </a:lnTo>
                  <a:lnTo>
                    <a:pt x="40525" y="2405481"/>
                  </a:lnTo>
                  <a:lnTo>
                    <a:pt x="24739" y="2408669"/>
                  </a:lnTo>
                  <a:lnTo>
                    <a:pt x="11861" y="2417343"/>
                  </a:lnTo>
                  <a:lnTo>
                    <a:pt x="3187" y="2430221"/>
                  </a:lnTo>
                  <a:lnTo>
                    <a:pt x="0" y="2446007"/>
                  </a:lnTo>
                  <a:lnTo>
                    <a:pt x="3187" y="2461742"/>
                  </a:lnTo>
                  <a:lnTo>
                    <a:pt x="11861" y="2474633"/>
                  </a:lnTo>
                  <a:lnTo>
                    <a:pt x="24739" y="2483332"/>
                  </a:lnTo>
                  <a:lnTo>
                    <a:pt x="40525" y="2486533"/>
                  </a:lnTo>
                  <a:lnTo>
                    <a:pt x="56273" y="2483332"/>
                  </a:lnTo>
                  <a:lnTo>
                    <a:pt x="69151" y="2474633"/>
                  </a:lnTo>
                  <a:lnTo>
                    <a:pt x="77851" y="2461742"/>
                  </a:lnTo>
                  <a:lnTo>
                    <a:pt x="81051" y="2446007"/>
                  </a:lnTo>
                  <a:close/>
                </a:path>
                <a:path w="16762094" h="5354955" extrusionOk="0">
                  <a:moveTo>
                    <a:pt x="81051" y="2205380"/>
                  </a:moveTo>
                  <a:lnTo>
                    <a:pt x="77851" y="2189645"/>
                  </a:lnTo>
                  <a:lnTo>
                    <a:pt x="69151" y="2176754"/>
                  </a:lnTo>
                  <a:lnTo>
                    <a:pt x="56273" y="2168055"/>
                  </a:lnTo>
                  <a:lnTo>
                    <a:pt x="40525" y="2164854"/>
                  </a:lnTo>
                  <a:lnTo>
                    <a:pt x="24739" y="2168055"/>
                  </a:lnTo>
                  <a:lnTo>
                    <a:pt x="11861" y="2176754"/>
                  </a:lnTo>
                  <a:lnTo>
                    <a:pt x="3187" y="2189645"/>
                  </a:lnTo>
                  <a:lnTo>
                    <a:pt x="0" y="2205380"/>
                  </a:lnTo>
                  <a:lnTo>
                    <a:pt x="3187" y="2221166"/>
                  </a:lnTo>
                  <a:lnTo>
                    <a:pt x="11861" y="2234044"/>
                  </a:lnTo>
                  <a:lnTo>
                    <a:pt x="24739" y="2242731"/>
                  </a:lnTo>
                  <a:lnTo>
                    <a:pt x="40525" y="2245906"/>
                  </a:lnTo>
                  <a:lnTo>
                    <a:pt x="56273" y="2242731"/>
                  </a:lnTo>
                  <a:lnTo>
                    <a:pt x="69151" y="2234044"/>
                  </a:lnTo>
                  <a:lnTo>
                    <a:pt x="77851" y="2221166"/>
                  </a:lnTo>
                  <a:lnTo>
                    <a:pt x="81051" y="2205380"/>
                  </a:lnTo>
                  <a:close/>
                </a:path>
                <a:path w="16762094" h="5354955" extrusionOk="0">
                  <a:moveTo>
                    <a:pt x="81051" y="1964867"/>
                  </a:moveTo>
                  <a:lnTo>
                    <a:pt x="77851" y="1949081"/>
                  </a:lnTo>
                  <a:lnTo>
                    <a:pt x="69151" y="1936203"/>
                  </a:lnTo>
                  <a:lnTo>
                    <a:pt x="56273" y="1927529"/>
                  </a:lnTo>
                  <a:lnTo>
                    <a:pt x="40525" y="1924342"/>
                  </a:lnTo>
                  <a:lnTo>
                    <a:pt x="24739" y="1927529"/>
                  </a:lnTo>
                  <a:lnTo>
                    <a:pt x="11861" y="1936203"/>
                  </a:lnTo>
                  <a:lnTo>
                    <a:pt x="3187" y="1949081"/>
                  </a:lnTo>
                  <a:lnTo>
                    <a:pt x="0" y="1964867"/>
                  </a:lnTo>
                  <a:lnTo>
                    <a:pt x="3187" y="1980653"/>
                  </a:lnTo>
                  <a:lnTo>
                    <a:pt x="11861" y="1993531"/>
                  </a:lnTo>
                  <a:lnTo>
                    <a:pt x="24739" y="2002205"/>
                  </a:lnTo>
                  <a:lnTo>
                    <a:pt x="40525" y="2005393"/>
                  </a:lnTo>
                  <a:lnTo>
                    <a:pt x="56273" y="2002205"/>
                  </a:lnTo>
                  <a:lnTo>
                    <a:pt x="69151" y="1993531"/>
                  </a:lnTo>
                  <a:lnTo>
                    <a:pt x="77851" y="1980653"/>
                  </a:lnTo>
                  <a:lnTo>
                    <a:pt x="81051" y="1964867"/>
                  </a:lnTo>
                  <a:close/>
                </a:path>
                <a:path w="16762094" h="5354955" extrusionOk="0">
                  <a:moveTo>
                    <a:pt x="81051" y="1724355"/>
                  </a:moveTo>
                  <a:lnTo>
                    <a:pt x="77851" y="1708569"/>
                  </a:lnTo>
                  <a:lnTo>
                    <a:pt x="69151" y="1695678"/>
                  </a:lnTo>
                  <a:lnTo>
                    <a:pt x="56273" y="1687004"/>
                  </a:lnTo>
                  <a:lnTo>
                    <a:pt x="40525" y="1683829"/>
                  </a:lnTo>
                  <a:lnTo>
                    <a:pt x="24739" y="1687004"/>
                  </a:lnTo>
                  <a:lnTo>
                    <a:pt x="11861" y="1695678"/>
                  </a:lnTo>
                  <a:lnTo>
                    <a:pt x="3187" y="1708569"/>
                  </a:lnTo>
                  <a:lnTo>
                    <a:pt x="0" y="1724355"/>
                  </a:lnTo>
                  <a:lnTo>
                    <a:pt x="3187" y="1740141"/>
                  </a:lnTo>
                  <a:lnTo>
                    <a:pt x="11861" y="1753019"/>
                  </a:lnTo>
                  <a:lnTo>
                    <a:pt x="24739" y="1761693"/>
                  </a:lnTo>
                  <a:lnTo>
                    <a:pt x="40525" y="1764880"/>
                  </a:lnTo>
                  <a:lnTo>
                    <a:pt x="56273" y="1761693"/>
                  </a:lnTo>
                  <a:lnTo>
                    <a:pt x="69151" y="1753019"/>
                  </a:lnTo>
                  <a:lnTo>
                    <a:pt x="77851" y="1740141"/>
                  </a:lnTo>
                  <a:lnTo>
                    <a:pt x="81051" y="1724355"/>
                  </a:lnTo>
                  <a:close/>
                </a:path>
                <a:path w="16762094" h="5354955" extrusionOk="0">
                  <a:moveTo>
                    <a:pt x="81051" y="1483728"/>
                  </a:moveTo>
                  <a:lnTo>
                    <a:pt x="77851" y="1467993"/>
                  </a:lnTo>
                  <a:lnTo>
                    <a:pt x="69151" y="1455102"/>
                  </a:lnTo>
                  <a:lnTo>
                    <a:pt x="56273" y="1446390"/>
                  </a:lnTo>
                  <a:lnTo>
                    <a:pt x="40525" y="1443202"/>
                  </a:lnTo>
                  <a:lnTo>
                    <a:pt x="24739" y="1446390"/>
                  </a:lnTo>
                  <a:lnTo>
                    <a:pt x="11861" y="1455102"/>
                  </a:lnTo>
                  <a:lnTo>
                    <a:pt x="3187" y="1467993"/>
                  </a:lnTo>
                  <a:lnTo>
                    <a:pt x="0" y="1483728"/>
                  </a:lnTo>
                  <a:lnTo>
                    <a:pt x="3187" y="1499514"/>
                  </a:lnTo>
                  <a:lnTo>
                    <a:pt x="11861" y="1512392"/>
                  </a:lnTo>
                  <a:lnTo>
                    <a:pt x="24739" y="1521079"/>
                  </a:lnTo>
                  <a:lnTo>
                    <a:pt x="40525" y="1524254"/>
                  </a:lnTo>
                  <a:lnTo>
                    <a:pt x="56273" y="1521079"/>
                  </a:lnTo>
                  <a:lnTo>
                    <a:pt x="69151" y="1512392"/>
                  </a:lnTo>
                  <a:lnTo>
                    <a:pt x="77851" y="1499514"/>
                  </a:lnTo>
                  <a:lnTo>
                    <a:pt x="81051" y="1483728"/>
                  </a:lnTo>
                  <a:close/>
                </a:path>
                <a:path w="16762094" h="5354955" extrusionOk="0">
                  <a:moveTo>
                    <a:pt x="81051" y="1243215"/>
                  </a:moveTo>
                  <a:lnTo>
                    <a:pt x="77851" y="1227429"/>
                  </a:lnTo>
                  <a:lnTo>
                    <a:pt x="69151" y="1214551"/>
                  </a:lnTo>
                  <a:lnTo>
                    <a:pt x="56273" y="1205877"/>
                  </a:lnTo>
                  <a:lnTo>
                    <a:pt x="40525" y="1202690"/>
                  </a:lnTo>
                  <a:lnTo>
                    <a:pt x="24739" y="1205877"/>
                  </a:lnTo>
                  <a:lnTo>
                    <a:pt x="11861" y="1214551"/>
                  </a:lnTo>
                  <a:lnTo>
                    <a:pt x="3187" y="1227429"/>
                  </a:lnTo>
                  <a:lnTo>
                    <a:pt x="0" y="1243215"/>
                  </a:lnTo>
                  <a:lnTo>
                    <a:pt x="3187" y="1259001"/>
                  </a:lnTo>
                  <a:lnTo>
                    <a:pt x="11861" y="1271879"/>
                  </a:lnTo>
                  <a:lnTo>
                    <a:pt x="24739" y="1280553"/>
                  </a:lnTo>
                  <a:lnTo>
                    <a:pt x="40525" y="1283741"/>
                  </a:lnTo>
                  <a:lnTo>
                    <a:pt x="56273" y="1280553"/>
                  </a:lnTo>
                  <a:lnTo>
                    <a:pt x="69151" y="1271879"/>
                  </a:lnTo>
                  <a:lnTo>
                    <a:pt x="77851" y="1259001"/>
                  </a:lnTo>
                  <a:lnTo>
                    <a:pt x="81051" y="1243215"/>
                  </a:lnTo>
                  <a:close/>
                </a:path>
                <a:path w="16762094" h="5354955" extrusionOk="0">
                  <a:moveTo>
                    <a:pt x="81051" y="1002703"/>
                  </a:moveTo>
                  <a:lnTo>
                    <a:pt x="77851" y="986917"/>
                  </a:lnTo>
                  <a:lnTo>
                    <a:pt x="69151" y="974039"/>
                  </a:lnTo>
                  <a:lnTo>
                    <a:pt x="56273" y="965352"/>
                  </a:lnTo>
                  <a:lnTo>
                    <a:pt x="40525" y="962177"/>
                  </a:lnTo>
                  <a:lnTo>
                    <a:pt x="24739" y="965352"/>
                  </a:lnTo>
                  <a:lnTo>
                    <a:pt x="11861" y="974039"/>
                  </a:lnTo>
                  <a:lnTo>
                    <a:pt x="3187" y="986917"/>
                  </a:lnTo>
                  <a:lnTo>
                    <a:pt x="0" y="1002703"/>
                  </a:lnTo>
                  <a:lnTo>
                    <a:pt x="3187" y="1018438"/>
                  </a:lnTo>
                  <a:lnTo>
                    <a:pt x="11861" y="1031328"/>
                  </a:lnTo>
                  <a:lnTo>
                    <a:pt x="24739" y="1040028"/>
                  </a:lnTo>
                  <a:lnTo>
                    <a:pt x="40525" y="1043216"/>
                  </a:lnTo>
                  <a:lnTo>
                    <a:pt x="56273" y="1040028"/>
                  </a:lnTo>
                  <a:lnTo>
                    <a:pt x="69151" y="1031328"/>
                  </a:lnTo>
                  <a:lnTo>
                    <a:pt x="77851" y="1018438"/>
                  </a:lnTo>
                  <a:lnTo>
                    <a:pt x="81051" y="1002703"/>
                  </a:lnTo>
                  <a:close/>
                </a:path>
                <a:path w="16762094" h="5354955" extrusionOk="0">
                  <a:moveTo>
                    <a:pt x="81051" y="762076"/>
                  </a:moveTo>
                  <a:lnTo>
                    <a:pt x="77851" y="746340"/>
                  </a:lnTo>
                  <a:lnTo>
                    <a:pt x="69151" y="733450"/>
                  </a:lnTo>
                  <a:lnTo>
                    <a:pt x="56273" y="724750"/>
                  </a:lnTo>
                  <a:lnTo>
                    <a:pt x="40525" y="721550"/>
                  </a:lnTo>
                  <a:lnTo>
                    <a:pt x="24739" y="724750"/>
                  </a:lnTo>
                  <a:lnTo>
                    <a:pt x="11861" y="733450"/>
                  </a:lnTo>
                  <a:lnTo>
                    <a:pt x="3187" y="746340"/>
                  </a:lnTo>
                  <a:lnTo>
                    <a:pt x="0" y="762076"/>
                  </a:lnTo>
                  <a:lnTo>
                    <a:pt x="3187" y="777862"/>
                  </a:lnTo>
                  <a:lnTo>
                    <a:pt x="11861" y="790740"/>
                  </a:lnTo>
                  <a:lnTo>
                    <a:pt x="24739" y="799414"/>
                  </a:lnTo>
                  <a:lnTo>
                    <a:pt x="40525" y="802601"/>
                  </a:lnTo>
                  <a:lnTo>
                    <a:pt x="56273" y="799414"/>
                  </a:lnTo>
                  <a:lnTo>
                    <a:pt x="69151" y="790740"/>
                  </a:lnTo>
                  <a:lnTo>
                    <a:pt x="77851" y="777862"/>
                  </a:lnTo>
                  <a:lnTo>
                    <a:pt x="81051" y="762076"/>
                  </a:lnTo>
                  <a:close/>
                </a:path>
                <a:path w="16762094" h="5354955" extrusionOk="0">
                  <a:moveTo>
                    <a:pt x="81051" y="521563"/>
                  </a:moveTo>
                  <a:lnTo>
                    <a:pt x="77851" y="505777"/>
                  </a:lnTo>
                  <a:lnTo>
                    <a:pt x="69151" y="492899"/>
                  </a:lnTo>
                  <a:lnTo>
                    <a:pt x="56273" y="484225"/>
                  </a:lnTo>
                  <a:lnTo>
                    <a:pt x="40525" y="481037"/>
                  </a:lnTo>
                  <a:lnTo>
                    <a:pt x="24739" y="484225"/>
                  </a:lnTo>
                  <a:lnTo>
                    <a:pt x="11861" y="492899"/>
                  </a:lnTo>
                  <a:lnTo>
                    <a:pt x="3187" y="505777"/>
                  </a:lnTo>
                  <a:lnTo>
                    <a:pt x="0" y="521563"/>
                  </a:lnTo>
                  <a:lnTo>
                    <a:pt x="3187" y="537349"/>
                  </a:lnTo>
                  <a:lnTo>
                    <a:pt x="11861" y="550227"/>
                  </a:lnTo>
                  <a:lnTo>
                    <a:pt x="24739" y="558901"/>
                  </a:lnTo>
                  <a:lnTo>
                    <a:pt x="40525" y="562089"/>
                  </a:lnTo>
                  <a:lnTo>
                    <a:pt x="56273" y="558901"/>
                  </a:lnTo>
                  <a:lnTo>
                    <a:pt x="69151" y="550227"/>
                  </a:lnTo>
                  <a:lnTo>
                    <a:pt x="77851" y="537349"/>
                  </a:lnTo>
                  <a:lnTo>
                    <a:pt x="81051" y="521563"/>
                  </a:lnTo>
                  <a:close/>
                </a:path>
                <a:path w="16762094" h="5354955" extrusionOk="0">
                  <a:moveTo>
                    <a:pt x="81051" y="281051"/>
                  </a:moveTo>
                  <a:lnTo>
                    <a:pt x="77851" y="265264"/>
                  </a:lnTo>
                  <a:lnTo>
                    <a:pt x="69151" y="252387"/>
                  </a:lnTo>
                  <a:lnTo>
                    <a:pt x="56273" y="243700"/>
                  </a:lnTo>
                  <a:lnTo>
                    <a:pt x="40525" y="240525"/>
                  </a:lnTo>
                  <a:lnTo>
                    <a:pt x="24739" y="243700"/>
                  </a:lnTo>
                  <a:lnTo>
                    <a:pt x="11861" y="252387"/>
                  </a:lnTo>
                  <a:lnTo>
                    <a:pt x="3187" y="265264"/>
                  </a:lnTo>
                  <a:lnTo>
                    <a:pt x="0" y="281051"/>
                  </a:lnTo>
                  <a:lnTo>
                    <a:pt x="3187" y="296824"/>
                  </a:lnTo>
                  <a:lnTo>
                    <a:pt x="11861" y="309714"/>
                  </a:lnTo>
                  <a:lnTo>
                    <a:pt x="24739" y="318389"/>
                  </a:lnTo>
                  <a:lnTo>
                    <a:pt x="40525" y="321564"/>
                  </a:lnTo>
                  <a:lnTo>
                    <a:pt x="56273" y="318389"/>
                  </a:lnTo>
                  <a:lnTo>
                    <a:pt x="69151" y="309714"/>
                  </a:lnTo>
                  <a:lnTo>
                    <a:pt x="77851" y="296824"/>
                  </a:lnTo>
                  <a:lnTo>
                    <a:pt x="81051" y="281051"/>
                  </a:lnTo>
                  <a:close/>
                </a:path>
                <a:path w="16762094" h="5354955" extrusionOk="0">
                  <a:moveTo>
                    <a:pt x="81051" y="40525"/>
                  </a:moveTo>
                  <a:lnTo>
                    <a:pt x="77851" y="24739"/>
                  </a:lnTo>
                  <a:lnTo>
                    <a:pt x="69151" y="11861"/>
                  </a:lnTo>
                  <a:lnTo>
                    <a:pt x="56273" y="3175"/>
                  </a:lnTo>
                  <a:lnTo>
                    <a:pt x="40525" y="0"/>
                  </a:lnTo>
                  <a:lnTo>
                    <a:pt x="24739" y="3175"/>
                  </a:lnTo>
                  <a:lnTo>
                    <a:pt x="11861" y="11861"/>
                  </a:lnTo>
                  <a:lnTo>
                    <a:pt x="3187" y="24739"/>
                  </a:lnTo>
                  <a:lnTo>
                    <a:pt x="0" y="40525"/>
                  </a:lnTo>
                  <a:lnTo>
                    <a:pt x="3187" y="56311"/>
                  </a:lnTo>
                  <a:lnTo>
                    <a:pt x="11861" y="69189"/>
                  </a:lnTo>
                  <a:lnTo>
                    <a:pt x="24739" y="77863"/>
                  </a:lnTo>
                  <a:lnTo>
                    <a:pt x="40525" y="81051"/>
                  </a:lnTo>
                  <a:lnTo>
                    <a:pt x="56273" y="77863"/>
                  </a:lnTo>
                  <a:lnTo>
                    <a:pt x="69151" y="69189"/>
                  </a:lnTo>
                  <a:lnTo>
                    <a:pt x="77851" y="56311"/>
                  </a:lnTo>
                  <a:lnTo>
                    <a:pt x="81051" y="40525"/>
                  </a:lnTo>
                  <a:close/>
                </a:path>
                <a:path w="16762094" h="5354955" extrusionOk="0">
                  <a:moveTo>
                    <a:pt x="319786" y="2686520"/>
                  </a:moveTo>
                  <a:lnTo>
                    <a:pt x="316611" y="2670733"/>
                  </a:lnTo>
                  <a:lnTo>
                    <a:pt x="307924" y="2657856"/>
                  </a:lnTo>
                  <a:lnTo>
                    <a:pt x="295046" y="2649182"/>
                  </a:lnTo>
                  <a:lnTo>
                    <a:pt x="279260" y="2645994"/>
                  </a:lnTo>
                  <a:lnTo>
                    <a:pt x="263474" y="2649182"/>
                  </a:lnTo>
                  <a:lnTo>
                    <a:pt x="250596" y="2657856"/>
                  </a:lnTo>
                  <a:lnTo>
                    <a:pt x="241922" y="2670733"/>
                  </a:lnTo>
                  <a:lnTo>
                    <a:pt x="238747" y="2686520"/>
                  </a:lnTo>
                  <a:lnTo>
                    <a:pt x="241922" y="2702255"/>
                  </a:lnTo>
                  <a:lnTo>
                    <a:pt x="250596" y="2715145"/>
                  </a:lnTo>
                  <a:lnTo>
                    <a:pt x="263474" y="2723845"/>
                  </a:lnTo>
                  <a:lnTo>
                    <a:pt x="279260" y="2727045"/>
                  </a:lnTo>
                  <a:lnTo>
                    <a:pt x="295046" y="2723845"/>
                  </a:lnTo>
                  <a:lnTo>
                    <a:pt x="307924" y="2715145"/>
                  </a:lnTo>
                  <a:lnTo>
                    <a:pt x="316611" y="2702255"/>
                  </a:lnTo>
                  <a:lnTo>
                    <a:pt x="319786" y="2686520"/>
                  </a:lnTo>
                  <a:close/>
                </a:path>
                <a:path w="16762094" h="5354955" extrusionOk="0">
                  <a:moveTo>
                    <a:pt x="319786" y="40525"/>
                  </a:moveTo>
                  <a:lnTo>
                    <a:pt x="316611" y="24739"/>
                  </a:lnTo>
                  <a:lnTo>
                    <a:pt x="307936" y="11861"/>
                  </a:lnTo>
                  <a:lnTo>
                    <a:pt x="295046" y="3187"/>
                  </a:lnTo>
                  <a:lnTo>
                    <a:pt x="279273" y="0"/>
                  </a:lnTo>
                  <a:lnTo>
                    <a:pt x="263486" y="3187"/>
                  </a:lnTo>
                  <a:lnTo>
                    <a:pt x="250609" y="11861"/>
                  </a:lnTo>
                  <a:lnTo>
                    <a:pt x="241922" y="24739"/>
                  </a:lnTo>
                  <a:lnTo>
                    <a:pt x="238747" y="40525"/>
                  </a:lnTo>
                  <a:lnTo>
                    <a:pt x="241922" y="56261"/>
                  </a:lnTo>
                  <a:lnTo>
                    <a:pt x="250609" y="69151"/>
                  </a:lnTo>
                  <a:lnTo>
                    <a:pt x="263486" y="77851"/>
                  </a:lnTo>
                  <a:lnTo>
                    <a:pt x="279273" y="81051"/>
                  </a:lnTo>
                  <a:lnTo>
                    <a:pt x="295046" y="77851"/>
                  </a:lnTo>
                  <a:lnTo>
                    <a:pt x="307936" y="69151"/>
                  </a:lnTo>
                  <a:lnTo>
                    <a:pt x="316611" y="56261"/>
                  </a:lnTo>
                  <a:lnTo>
                    <a:pt x="319786" y="40525"/>
                  </a:lnTo>
                  <a:close/>
                </a:path>
                <a:path w="16762094" h="5354955" extrusionOk="0">
                  <a:moveTo>
                    <a:pt x="320624" y="5313146"/>
                  </a:moveTo>
                  <a:lnTo>
                    <a:pt x="317423" y="5297398"/>
                  </a:lnTo>
                  <a:lnTo>
                    <a:pt x="308711" y="5284521"/>
                  </a:lnTo>
                  <a:lnTo>
                    <a:pt x="295795" y="5275821"/>
                  </a:lnTo>
                  <a:lnTo>
                    <a:pt x="279996" y="5272621"/>
                  </a:lnTo>
                  <a:lnTo>
                    <a:pt x="264261" y="5275821"/>
                  </a:lnTo>
                  <a:lnTo>
                    <a:pt x="251371" y="5284521"/>
                  </a:lnTo>
                  <a:lnTo>
                    <a:pt x="242671" y="5297398"/>
                  </a:lnTo>
                  <a:lnTo>
                    <a:pt x="239471" y="5313146"/>
                  </a:lnTo>
                  <a:lnTo>
                    <a:pt x="242671" y="5328932"/>
                  </a:lnTo>
                  <a:lnTo>
                    <a:pt x="251371" y="5341810"/>
                  </a:lnTo>
                  <a:lnTo>
                    <a:pt x="264261" y="5350484"/>
                  </a:lnTo>
                  <a:lnTo>
                    <a:pt x="279996" y="5353659"/>
                  </a:lnTo>
                  <a:lnTo>
                    <a:pt x="295795" y="5350484"/>
                  </a:lnTo>
                  <a:lnTo>
                    <a:pt x="308711" y="5341810"/>
                  </a:lnTo>
                  <a:lnTo>
                    <a:pt x="317423" y="5328932"/>
                  </a:lnTo>
                  <a:lnTo>
                    <a:pt x="320624" y="5313146"/>
                  </a:lnTo>
                  <a:close/>
                </a:path>
                <a:path w="16762094" h="5354955" extrusionOk="0">
                  <a:moveTo>
                    <a:pt x="558520" y="40525"/>
                  </a:moveTo>
                  <a:lnTo>
                    <a:pt x="555345" y="24739"/>
                  </a:lnTo>
                  <a:lnTo>
                    <a:pt x="546671" y="11861"/>
                  </a:lnTo>
                  <a:lnTo>
                    <a:pt x="533793" y="3187"/>
                  </a:lnTo>
                  <a:lnTo>
                    <a:pt x="518007" y="0"/>
                  </a:lnTo>
                  <a:lnTo>
                    <a:pt x="502221" y="3187"/>
                  </a:lnTo>
                  <a:lnTo>
                    <a:pt x="489343" y="11861"/>
                  </a:lnTo>
                  <a:lnTo>
                    <a:pt x="480656" y="24739"/>
                  </a:lnTo>
                  <a:lnTo>
                    <a:pt x="477481" y="40525"/>
                  </a:lnTo>
                  <a:lnTo>
                    <a:pt x="480656" y="56261"/>
                  </a:lnTo>
                  <a:lnTo>
                    <a:pt x="489343" y="69151"/>
                  </a:lnTo>
                  <a:lnTo>
                    <a:pt x="502221" y="77851"/>
                  </a:lnTo>
                  <a:lnTo>
                    <a:pt x="518007" y="81051"/>
                  </a:lnTo>
                  <a:lnTo>
                    <a:pt x="533793" y="77851"/>
                  </a:lnTo>
                  <a:lnTo>
                    <a:pt x="546671" y="69151"/>
                  </a:lnTo>
                  <a:lnTo>
                    <a:pt x="555345" y="56261"/>
                  </a:lnTo>
                  <a:lnTo>
                    <a:pt x="558520" y="40525"/>
                  </a:lnTo>
                  <a:close/>
                </a:path>
                <a:path w="16762094" h="5354955" extrusionOk="0">
                  <a:moveTo>
                    <a:pt x="558622" y="2686520"/>
                  </a:moveTo>
                  <a:lnTo>
                    <a:pt x="555434" y="2670733"/>
                  </a:lnTo>
                  <a:lnTo>
                    <a:pt x="546735" y="2657856"/>
                  </a:lnTo>
                  <a:lnTo>
                    <a:pt x="533844" y="2649182"/>
                  </a:lnTo>
                  <a:lnTo>
                    <a:pt x="518109" y="2645994"/>
                  </a:lnTo>
                  <a:lnTo>
                    <a:pt x="502323" y="2649182"/>
                  </a:lnTo>
                  <a:lnTo>
                    <a:pt x="489445" y="2657856"/>
                  </a:lnTo>
                  <a:lnTo>
                    <a:pt x="480758" y="2670733"/>
                  </a:lnTo>
                  <a:lnTo>
                    <a:pt x="477583" y="2686520"/>
                  </a:lnTo>
                  <a:lnTo>
                    <a:pt x="480758" y="2702255"/>
                  </a:lnTo>
                  <a:lnTo>
                    <a:pt x="489445" y="2715145"/>
                  </a:lnTo>
                  <a:lnTo>
                    <a:pt x="502323" y="2723845"/>
                  </a:lnTo>
                  <a:lnTo>
                    <a:pt x="518109" y="2727045"/>
                  </a:lnTo>
                  <a:lnTo>
                    <a:pt x="533844" y="2723845"/>
                  </a:lnTo>
                  <a:lnTo>
                    <a:pt x="546735" y="2715145"/>
                  </a:lnTo>
                  <a:lnTo>
                    <a:pt x="555434" y="2702255"/>
                  </a:lnTo>
                  <a:lnTo>
                    <a:pt x="558622" y="2686520"/>
                  </a:lnTo>
                  <a:close/>
                </a:path>
                <a:path w="16762094" h="5354955" extrusionOk="0">
                  <a:moveTo>
                    <a:pt x="560095" y="5313146"/>
                  </a:moveTo>
                  <a:lnTo>
                    <a:pt x="556907" y="5297398"/>
                  </a:lnTo>
                  <a:lnTo>
                    <a:pt x="548233" y="5284521"/>
                  </a:lnTo>
                  <a:lnTo>
                    <a:pt x="535355" y="5275821"/>
                  </a:lnTo>
                  <a:lnTo>
                    <a:pt x="519569" y="5272621"/>
                  </a:lnTo>
                  <a:lnTo>
                    <a:pt x="503834" y="5275821"/>
                  </a:lnTo>
                  <a:lnTo>
                    <a:pt x="490943" y="5284521"/>
                  </a:lnTo>
                  <a:lnTo>
                    <a:pt x="482244" y="5297398"/>
                  </a:lnTo>
                  <a:lnTo>
                    <a:pt x="479044" y="5313146"/>
                  </a:lnTo>
                  <a:lnTo>
                    <a:pt x="482244" y="5328932"/>
                  </a:lnTo>
                  <a:lnTo>
                    <a:pt x="490943" y="5341810"/>
                  </a:lnTo>
                  <a:lnTo>
                    <a:pt x="503834" y="5350484"/>
                  </a:lnTo>
                  <a:lnTo>
                    <a:pt x="519569" y="5353659"/>
                  </a:lnTo>
                  <a:lnTo>
                    <a:pt x="535355" y="5350484"/>
                  </a:lnTo>
                  <a:lnTo>
                    <a:pt x="548233" y="5341810"/>
                  </a:lnTo>
                  <a:lnTo>
                    <a:pt x="556907" y="5328932"/>
                  </a:lnTo>
                  <a:lnTo>
                    <a:pt x="560095" y="5313146"/>
                  </a:lnTo>
                  <a:close/>
                </a:path>
                <a:path w="16762094" h="5354955" extrusionOk="0">
                  <a:moveTo>
                    <a:pt x="797369" y="2686520"/>
                  </a:moveTo>
                  <a:lnTo>
                    <a:pt x="794181" y="2670733"/>
                  </a:lnTo>
                  <a:lnTo>
                    <a:pt x="785507" y="2657856"/>
                  </a:lnTo>
                  <a:lnTo>
                    <a:pt x="772629" y="2649182"/>
                  </a:lnTo>
                  <a:lnTo>
                    <a:pt x="756843" y="2645994"/>
                  </a:lnTo>
                  <a:lnTo>
                    <a:pt x="741057" y="2649182"/>
                  </a:lnTo>
                  <a:lnTo>
                    <a:pt x="728179" y="2657856"/>
                  </a:lnTo>
                  <a:lnTo>
                    <a:pt x="719505" y="2670733"/>
                  </a:lnTo>
                  <a:lnTo>
                    <a:pt x="716318" y="2686520"/>
                  </a:lnTo>
                  <a:lnTo>
                    <a:pt x="719505" y="2702255"/>
                  </a:lnTo>
                  <a:lnTo>
                    <a:pt x="728179" y="2715145"/>
                  </a:lnTo>
                  <a:lnTo>
                    <a:pt x="741057" y="2723845"/>
                  </a:lnTo>
                  <a:lnTo>
                    <a:pt x="756843" y="2727045"/>
                  </a:lnTo>
                  <a:lnTo>
                    <a:pt x="772629" y="2723845"/>
                  </a:lnTo>
                  <a:lnTo>
                    <a:pt x="785507" y="2715145"/>
                  </a:lnTo>
                  <a:lnTo>
                    <a:pt x="794181" y="2702255"/>
                  </a:lnTo>
                  <a:lnTo>
                    <a:pt x="797369" y="2686520"/>
                  </a:lnTo>
                  <a:close/>
                </a:path>
                <a:path w="16762094" h="5354955" extrusionOk="0">
                  <a:moveTo>
                    <a:pt x="797369" y="40525"/>
                  </a:moveTo>
                  <a:lnTo>
                    <a:pt x="794169" y="24739"/>
                  </a:lnTo>
                  <a:lnTo>
                    <a:pt x="785456" y="11861"/>
                  </a:lnTo>
                  <a:lnTo>
                    <a:pt x="772541" y="3187"/>
                  </a:lnTo>
                  <a:lnTo>
                    <a:pt x="756742" y="0"/>
                  </a:lnTo>
                  <a:lnTo>
                    <a:pt x="740994" y="3187"/>
                  </a:lnTo>
                  <a:lnTo>
                    <a:pt x="728116" y="11861"/>
                  </a:lnTo>
                  <a:lnTo>
                    <a:pt x="719416" y="24739"/>
                  </a:lnTo>
                  <a:lnTo>
                    <a:pt x="716216" y="40525"/>
                  </a:lnTo>
                  <a:lnTo>
                    <a:pt x="719416" y="56261"/>
                  </a:lnTo>
                  <a:lnTo>
                    <a:pt x="728116" y="69151"/>
                  </a:lnTo>
                  <a:lnTo>
                    <a:pt x="740994" y="77851"/>
                  </a:lnTo>
                  <a:lnTo>
                    <a:pt x="756742" y="81051"/>
                  </a:lnTo>
                  <a:lnTo>
                    <a:pt x="772541" y="77851"/>
                  </a:lnTo>
                  <a:lnTo>
                    <a:pt x="785456" y="69151"/>
                  </a:lnTo>
                  <a:lnTo>
                    <a:pt x="794169" y="56261"/>
                  </a:lnTo>
                  <a:lnTo>
                    <a:pt x="797369" y="40525"/>
                  </a:lnTo>
                  <a:close/>
                </a:path>
                <a:path w="16762094" h="5354955" extrusionOk="0">
                  <a:moveTo>
                    <a:pt x="799668" y="5313146"/>
                  </a:moveTo>
                  <a:lnTo>
                    <a:pt x="796480" y="5297398"/>
                  </a:lnTo>
                  <a:lnTo>
                    <a:pt x="787806" y="5284521"/>
                  </a:lnTo>
                  <a:lnTo>
                    <a:pt x="774928" y="5275821"/>
                  </a:lnTo>
                  <a:lnTo>
                    <a:pt x="759142" y="5272621"/>
                  </a:lnTo>
                  <a:lnTo>
                    <a:pt x="743356" y="5275821"/>
                  </a:lnTo>
                  <a:lnTo>
                    <a:pt x="730478" y="5284521"/>
                  </a:lnTo>
                  <a:lnTo>
                    <a:pt x="721804" y="5297398"/>
                  </a:lnTo>
                  <a:lnTo>
                    <a:pt x="718616" y="5313146"/>
                  </a:lnTo>
                  <a:lnTo>
                    <a:pt x="721804" y="5328932"/>
                  </a:lnTo>
                  <a:lnTo>
                    <a:pt x="730478" y="5341810"/>
                  </a:lnTo>
                  <a:lnTo>
                    <a:pt x="743356" y="5350484"/>
                  </a:lnTo>
                  <a:lnTo>
                    <a:pt x="759142" y="5353659"/>
                  </a:lnTo>
                  <a:lnTo>
                    <a:pt x="774928" y="5350484"/>
                  </a:lnTo>
                  <a:lnTo>
                    <a:pt x="787806" y="5341810"/>
                  </a:lnTo>
                  <a:lnTo>
                    <a:pt x="796480" y="5328932"/>
                  </a:lnTo>
                  <a:lnTo>
                    <a:pt x="799668" y="5313146"/>
                  </a:lnTo>
                  <a:close/>
                </a:path>
                <a:path w="16762094" h="5354955" extrusionOk="0">
                  <a:moveTo>
                    <a:pt x="1036104" y="2686520"/>
                  </a:moveTo>
                  <a:lnTo>
                    <a:pt x="1032916" y="2670733"/>
                  </a:lnTo>
                  <a:lnTo>
                    <a:pt x="1024242" y="2657856"/>
                  </a:lnTo>
                  <a:lnTo>
                    <a:pt x="1011364" y="2649182"/>
                  </a:lnTo>
                  <a:lnTo>
                    <a:pt x="995578" y="2645994"/>
                  </a:lnTo>
                  <a:lnTo>
                    <a:pt x="979843" y="2649182"/>
                  </a:lnTo>
                  <a:lnTo>
                    <a:pt x="966952" y="2657856"/>
                  </a:lnTo>
                  <a:lnTo>
                    <a:pt x="958253" y="2670733"/>
                  </a:lnTo>
                  <a:lnTo>
                    <a:pt x="955052" y="2686520"/>
                  </a:lnTo>
                  <a:lnTo>
                    <a:pt x="958253" y="2702255"/>
                  </a:lnTo>
                  <a:lnTo>
                    <a:pt x="966952" y="2715145"/>
                  </a:lnTo>
                  <a:lnTo>
                    <a:pt x="979843" y="2723845"/>
                  </a:lnTo>
                  <a:lnTo>
                    <a:pt x="995578" y="2727045"/>
                  </a:lnTo>
                  <a:lnTo>
                    <a:pt x="1011364" y="2723845"/>
                  </a:lnTo>
                  <a:lnTo>
                    <a:pt x="1024242" y="2715145"/>
                  </a:lnTo>
                  <a:lnTo>
                    <a:pt x="1032916" y="2702255"/>
                  </a:lnTo>
                  <a:lnTo>
                    <a:pt x="1036104" y="2686520"/>
                  </a:lnTo>
                  <a:close/>
                </a:path>
                <a:path w="16762094" h="5354955" extrusionOk="0">
                  <a:moveTo>
                    <a:pt x="1036104" y="40525"/>
                  </a:moveTo>
                  <a:lnTo>
                    <a:pt x="1032916" y="24739"/>
                  </a:lnTo>
                  <a:lnTo>
                    <a:pt x="1024242" y="11861"/>
                  </a:lnTo>
                  <a:lnTo>
                    <a:pt x="1011364" y="3187"/>
                  </a:lnTo>
                  <a:lnTo>
                    <a:pt x="995578" y="0"/>
                  </a:lnTo>
                  <a:lnTo>
                    <a:pt x="979792" y="3187"/>
                  </a:lnTo>
                  <a:lnTo>
                    <a:pt x="966914" y="11861"/>
                  </a:lnTo>
                  <a:lnTo>
                    <a:pt x="958240" y="24739"/>
                  </a:lnTo>
                  <a:lnTo>
                    <a:pt x="955052" y="40525"/>
                  </a:lnTo>
                  <a:lnTo>
                    <a:pt x="958240" y="56261"/>
                  </a:lnTo>
                  <a:lnTo>
                    <a:pt x="966914" y="69151"/>
                  </a:lnTo>
                  <a:lnTo>
                    <a:pt x="979792" y="77851"/>
                  </a:lnTo>
                  <a:lnTo>
                    <a:pt x="995578" y="81051"/>
                  </a:lnTo>
                  <a:lnTo>
                    <a:pt x="1011364" y="77851"/>
                  </a:lnTo>
                  <a:lnTo>
                    <a:pt x="1024242" y="69151"/>
                  </a:lnTo>
                  <a:lnTo>
                    <a:pt x="1032916" y="56261"/>
                  </a:lnTo>
                  <a:lnTo>
                    <a:pt x="1036104" y="40525"/>
                  </a:lnTo>
                  <a:close/>
                </a:path>
                <a:path w="16762094" h="5354955" extrusionOk="0">
                  <a:moveTo>
                    <a:pt x="1039241" y="5313146"/>
                  </a:moveTo>
                  <a:lnTo>
                    <a:pt x="1036053" y="5297398"/>
                  </a:lnTo>
                  <a:lnTo>
                    <a:pt x="1027379" y="5284521"/>
                  </a:lnTo>
                  <a:lnTo>
                    <a:pt x="1014501" y="5275821"/>
                  </a:lnTo>
                  <a:lnTo>
                    <a:pt x="998715" y="5272621"/>
                  </a:lnTo>
                  <a:lnTo>
                    <a:pt x="982929" y="5275821"/>
                  </a:lnTo>
                  <a:lnTo>
                    <a:pt x="970051" y="5284521"/>
                  </a:lnTo>
                  <a:lnTo>
                    <a:pt x="961377" y="5297398"/>
                  </a:lnTo>
                  <a:lnTo>
                    <a:pt x="958189" y="5313146"/>
                  </a:lnTo>
                  <a:lnTo>
                    <a:pt x="961377" y="5328932"/>
                  </a:lnTo>
                  <a:lnTo>
                    <a:pt x="970051" y="5341810"/>
                  </a:lnTo>
                  <a:lnTo>
                    <a:pt x="982929" y="5350484"/>
                  </a:lnTo>
                  <a:lnTo>
                    <a:pt x="998715" y="5353659"/>
                  </a:lnTo>
                  <a:lnTo>
                    <a:pt x="1014501" y="5350484"/>
                  </a:lnTo>
                  <a:lnTo>
                    <a:pt x="1027379" y="5341810"/>
                  </a:lnTo>
                  <a:lnTo>
                    <a:pt x="1036053" y="5328932"/>
                  </a:lnTo>
                  <a:lnTo>
                    <a:pt x="1039241" y="5313146"/>
                  </a:lnTo>
                  <a:close/>
                </a:path>
                <a:path w="16762094" h="5354955" extrusionOk="0">
                  <a:moveTo>
                    <a:pt x="1274838" y="40525"/>
                  </a:moveTo>
                  <a:lnTo>
                    <a:pt x="1271663" y="24739"/>
                  </a:lnTo>
                  <a:lnTo>
                    <a:pt x="1262976" y="11861"/>
                  </a:lnTo>
                  <a:lnTo>
                    <a:pt x="1250099" y="3187"/>
                  </a:lnTo>
                  <a:lnTo>
                    <a:pt x="1234313" y="0"/>
                  </a:lnTo>
                  <a:lnTo>
                    <a:pt x="1218526" y="3187"/>
                  </a:lnTo>
                  <a:lnTo>
                    <a:pt x="1205649" y="11861"/>
                  </a:lnTo>
                  <a:lnTo>
                    <a:pt x="1196975" y="24739"/>
                  </a:lnTo>
                  <a:lnTo>
                    <a:pt x="1193800" y="40525"/>
                  </a:lnTo>
                  <a:lnTo>
                    <a:pt x="1196975" y="56261"/>
                  </a:lnTo>
                  <a:lnTo>
                    <a:pt x="1205649" y="69151"/>
                  </a:lnTo>
                  <a:lnTo>
                    <a:pt x="1218526" y="77851"/>
                  </a:lnTo>
                  <a:lnTo>
                    <a:pt x="1234313" y="81051"/>
                  </a:lnTo>
                  <a:lnTo>
                    <a:pt x="1250099" y="77851"/>
                  </a:lnTo>
                  <a:lnTo>
                    <a:pt x="1262976" y="69151"/>
                  </a:lnTo>
                  <a:lnTo>
                    <a:pt x="1271663" y="56261"/>
                  </a:lnTo>
                  <a:lnTo>
                    <a:pt x="1274838" y="40525"/>
                  </a:lnTo>
                  <a:close/>
                </a:path>
                <a:path w="16762094" h="5354955" extrusionOk="0">
                  <a:moveTo>
                    <a:pt x="1274940" y="2686520"/>
                  </a:moveTo>
                  <a:lnTo>
                    <a:pt x="1271752" y="2670733"/>
                  </a:lnTo>
                  <a:lnTo>
                    <a:pt x="1263040" y="2657856"/>
                  </a:lnTo>
                  <a:lnTo>
                    <a:pt x="1250162" y="2649182"/>
                  </a:lnTo>
                  <a:lnTo>
                    <a:pt x="1234414" y="2645994"/>
                  </a:lnTo>
                  <a:lnTo>
                    <a:pt x="1218628" y="2649182"/>
                  </a:lnTo>
                  <a:lnTo>
                    <a:pt x="1205750" y="2657856"/>
                  </a:lnTo>
                  <a:lnTo>
                    <a:pt x="1197076" y="2670733"/>
                  </a:lnTo>
                  <a:lnTo>
                    <a:pt x="1193901" y="2686520"/>
                  </a:lnTo>
                  <a:lnTo>
                    <a:pt x="1197076" y="2702255"/>
                  </a:lnTo>
                  <a:lnTo>
                    <a:pt x="1205750" y="2715145"/>
                  </a:lnTo>
                  <a:lnTo>
                    <a:pt x="1218628" y="2723845"/>
                  </a:lnTo>
                  <a:lnTo>
                    <a:pt x="1234414" y="2727045"/>
                  </a:lnTo>
                  <a:lnTo>
                    <a:pt x="1250162" y="2723845"/>
                  </a:lnTo>
                  <a:lnTo>
                    <a:pt x="1263040" y="2715145"/>
                  </a:lnTo>
                  <a:lnTo>
                    <a:pt x="1271752" y="2702255"/>
                  </a:lnTo>
                  <a:lnTo>
                    <a:pt x="1274940" y="2686520"/>
                  </a:lnTo>
                  <a:close/>
                </a:path>
                <a:path w="16762094" h="5354955" extrusionOk="0">
                  <a:moveTo>
                    <a:pt x="1278813" y="5313146"/>
                  </a:moveTo>
                  <a:lnTo>
                    <a:pt x="1275638" y="5297398"/>
                  </a:lnTo>
                  <a:lnTo>
                    <a:pt x="1266952" y="5284521"/>
                  </a:lnTo>
                  <a:lnTo>
                    <a:pt x="1254074" y="5275821"/>
                  </a:lnTo>
                  <a:lnTo>
                    <a:pt x="1238288" y="5272621"/>
                  </a:lnTo>
                  <a:lnTo>
                    <a:pt x="1222502" y="5275821"/>
                  </a:lnTo>
                  <a:lnTo>
                    <a:pt x="1209624" y="5284521"/>
                  </a:lnTo>
                  <a:lnTo>
                    <a:pt x="1200950" y="5297398"/>
                  </a:lnTo>
                  <a:lnTo>
                    <a:pt x="1197775" y="5313146"/>
                  </a:lnTo>
                  <a:lnTo>
                    <a:pt x="1200950" y="5328932"/>
                  </a:lnTo>
                  <a:lnTo>
                    <a:pt x="1209624" y="5341810"/>
                  </a:lnTo>
                  <a:lnTo>
                    <a:pt x="1222502" y="5350484"/>
                  </a:lnTo>
                  <a:lnTo>
                    <a:pt x="1238288" y="5353659"/>
                  </a:lnTo>
                  <a:lnTo>
                    <a:pt x="1254074" y="5350484"/>
                  </a:lnTo>
                  <a:lnTo>
                    <a:pt x="1266952" y="5341810"/>
                  </a:lnTo>
                  <a:lnTo>
                    <a:pt x="1275638" y="5328932"/>
                  </a:lnTo>
                  <a:lnTo>
                    <a:pt x="1278813" y="5313146"/>
                  </a:lnTo>
                  <a:close/>
                </a:path>
                <a:path w="16762094" h="5354955" extrusionOk="0">
                  <a:moveTo>
                    <a:pt x="1513674" y="2686520"/>
                  </a:moveTo>
                  <a:lnTo>
                    <a:pt x="1510499" y="2670733"/>
                  </a:lnTo>
                  <a:lnTo>
                    <a:pt x="1501825" y="2657856"/>
                  </a:lnTo>
                  <a:lnTo>
                    <a:pt x="1488935" y="2649182"/>
                  </a:lnTo>
                  <a:lnTo>
                    <a:pt x="1473161" y="2645994"/>
                  </a:lnTo>
                  <a:lnTo>
                    <a:pt x="1457375" y="2649182"/>
                  </a:lnTo>
                  <a:lnTo>
                    <a:pt x="1444485" y="2657856"/>
                  </a:lnTo>
                  <a:lnTo>
                    <a:pt x="1435811" y="2670733"/>
                  </a:lnTo>
                  <a:lnTo>
                    <a:pt x="1432636" y="2686520"/>
                  </a:lnTo>
                  <a:lnTo>
                    <a:pt x="1435811" y="2702255"/>
                  </a:lnTo>
                  <a:lnTo>
                    <a:pt x="1444485" y="2715145"/>
                  </a:lnTo>
                  <a:lnTo>
                    <a:pt x="1457375" y="2723845"/>
                  </a:lnTo>
                  <a:lnTo>
                    <a:pt x="1473161" y="2727045"/>
                  </a:lnTo>
                  <a:lnTo>
                    <a:pt x="1488935" y="2723845"/>
                  </a:lnTo>
                  <a:lnTo>
                    <a:pt x="1501825" y="2715145"/>
                  </a:lnTo>
                  <a:lnTo>
                    <a:pt x="1510499" y="2702255"/>
                  </a:lnTo>
                  <a:lnTo>
                    <a:pt x="1513674" y="2686520"/>
                  </a:lnTo>
                  <a:close/>
                </a:path>
                <a:path w="16762094" h="5354955" extrusionOk="0">
                  <a:moveTo>
                    <a:pt x="1513674" y="40525"/>
                  </a:moveTo>
                  <a:lnTo>
                    <a:pt x="1510487" y="24739"/>
                  </a:lnTo>
                  <a:lnTo>
                    <a:pt x="1501787" y="11861"/>
                  </a:lnTo>
                  <a:lnTo>
                    <a:pt x="1488897" y="3187"/>
                  </a:lnTo>
                  <a:lnTo>
                    <a:pt x="1473161" y="0"/>
                  </a:lnTo>
                  <a:lnTo>
                    <a:pt x="1457375" y="3187"/>
                  </a:lnTo>
                  <a:lnTo>
                    <a:pt x="1444498" y="11861"/>
                  </a:lnTo>
                  <a:lnTo>
                    <a:pt x="1435811" y="24739"/>
                  </a:lnTo>
                  <a:lnTo>
                    <a:pt x="1432636" y="40525"/>
                  </a:lnTo>
                  <a:lnTo>
                    <a:pt x="1435811" y="56261"/>
                  </a:lnTo>
                  <a:lnTo>
                    <a:pt x="1444498" y="69151"/>
                  </a:lnTo>
                  <a:lnTo>
                    <a:pt x="1457375" y="77851"/>
                  </a:lnTo>
                  <a:lnTo>
                    <a:pt x="1473161" y="81051"/>
                  </a:lnTo>
                  <a:lnTo>
                    <a:pt x="1488897" y="77851"/>
                  </a:lnTo>
                  <a:lnTo>
                    <a:pt x="1501787" y="69151"/>
                  </a:lnTo>
                  <a:lnTo>
                    <a:pt x="1510487" y="56261"/>
                  </a:lnTo>
                  <a:lnTo>
                    <a:pt x="1513674" y="40525"/>
                  </a:lnTo>
                  <a:close/>
                </a:path>
                <a:path w="16762094" h="5354955" extrusionOk="0">
                  <a:moveTo>
                    <a:pt x="1518386" y="5313146"/>
                  </a:moveTo>
                  <a:lnTo>
                    <a:pt x="1515186" y="5297398"/>
                  </a:lnTo>
                  <a:lnTo>
                    <a:pt x="1506474" y="5284521"/>
                  </a:lnTo>
                  <a:lnTo>
                    <a:pt x="1493558" y="5275821"/>
                  </a:lnTo>
                  <a:lnTo>
                    <a:pt x="1477759" y="5272621"/>
                  </a:lnTo>
                  <a:lnTo>
                    <a:pt x="1462024" y="5275821"/>
                  </a:lnTo>
                  <a:lnTo>
                    <a:pt x="1449133" y="5284521"/>
                  </a:lnTo>
                  <a:lnTo>
                    <a:pt x="1440434" y="5297398"/>
                  </a:lnTo>
                  <a:lnTo>
                    <a:pt x="1437233" y="5313146"/>
                  </a:lnTo>
                  <a:lnTo>
                    <a:pt x="1440434" y="5328932"/>
                  </a:lnTo>
                  <a:lnTo>
                    <a:pt x="1449133" y="5341810"/>
                  </a:lnTo>
                  <a:lnTo>
                    <a:pt x="1462024" y="5350484"/>
                  </a:lnTo>
                  <a:lnTo>
                    <a:pt x="1477759" y="5353659"/>
                  </a:lnTo>
                  <a:lnTo>
                    <a:pt x="1493558" y="5350484"/>
                  </a:lnTo>
                  <a:lnTo>
                    <a:pt x="1506474" y="5341810"/>
                  </a:lnTo>
                  <a:lnTo>
                    <a:pt x="1515186" y="5328932"/>
                  </a:lnTo>
                  <a:lnTo>
                    <a:pt x="1518386" y="5313146"/>
                  </a:lnTo>
                  <a:close/>
                </a:path>
                <a:path w="16762094" h="5354955" extrusionOk="0">
                  <a:moveTo>
                    <a:pt x="1752422" y="40525"/>
                  </a:moveTo>
                  <a:lnTo>
                    <a:pt x="1749234" y="24739"/>
                  </a:lnTo>
                  <a:lnTo>
                    <a:pt x="1740560" y="11861"/>
                  </a:lnTo>
                  <a:lnTo>
                    <a:pt x="1727682" y="3187"/>
                  </a:lnTo>
                  <a:lnTo>
                    <a:pt x="1711896" y="0"/>
                  </a:lnTo>
                  <a:lnTo>
                    <a:pt x="1696110" y="3187"/>
                  </a:lnTo>
                  <a:lnTo>
                    <a:pt x="1683232" y="11861"/>
                  </a:lnTo>
                  <a:lnTo>
                    <a:pt x="1674558" y="24739"/>
                  </a:lnTo>
                  <a:lnTo>
                    <a:pt x="1671370" y="40525"/>
                  </a:lnTo>
                  <a:lnTo>
                    <a:pt x="1674558" y="56261"/>
                  </a:lnTo>
                  <a:lnTo>
                    <a:pt x="1683232" y="69151"/>
                  </a:lnTo>
                  <a:lnTo>
                    <a:pt x="1696110" y="77851"/>
                  </a:lnTo>
                  <a:lnTo>
                    <a:pt x="1711896" y="81051"/>
                  </a:lnTo>
                  <a:lnTo>
                    <a:pt x="1727682" y="77851"/>
                  </a:lnTo>
                  <a:lnTo>
                    <a:pt x="1740560" y="69151"/>
                  </a:lnTo>
                  <a:lnTo>
                    <a:pt x="1749234" y="56261"/>
                  </a:lnTo>
                  <a:lnTo>
                    <a:pt x="1752422" y="40525"/>
                  </a:lnTo>
                  <a:close/>
                </a:path>
                <a:path w="16762094" h="5354955" extrusionOk="0">
                  <a:moveTo>
                    <a:pt x="1752523" y="2686520"/>
                  </a:moveTo>
                  <a:lnTo>
                    <a:pt x="1749323" y="2670733"/>
                  </a:lnTo>
                  <a:lnTo>
                    <a:pt x="1740623" y="2657856"/>
                  </a:lnTo>
                  <a:lnTo>
                    <a:pt x="1727733" y="2649182"/>
                  </a:lnTo>
                  <a:lnTo>
                    <a:pt x="1711998" y="2645994"/>
                  </a:lnTo>
                  <a:lnTo>
                    <a:pt x="1696199" y="2649182"/>
                  </a:lnTo>
                  <a:lnTo>
                    <a:pt x="1683283" y="2657856"/>
                  </a:lnTo>
                  <a:lnTo>
                    <a:pt x="1674571" y="2670733"/>
                  </a:lnTo>
                  <a:lnTo>
                    <a:pt x="1671370" y="2686520"/>
                  </a:lnTo>
                  <a:lnTo>
                    <a:pt x="1674571" y="2702255"/>
                  </a:lnTo>
                  <a:lnTo>
                    <a:pt x="1683283" y="2715145"/>
                  </a:lnTo>
                  <a:lnTo>
                    <a:pt x="1696199" y="2723845"/>
                  </a:lnTo>
                  <a:lnTo>
                    <a:pt x="1711998" y="2727045"/>
                  </a:lnTo>
                  <a:lnTo>
                    <a:pt x="1727733" y="2723845"/>
                  </a:lnTo>
                  <a:lnTo>
                    <a:pt x="1740623" y="2715145"/>
                  </a:lnTo>
                  <a:lnTo>
                    <a:pt x="1749323" y="2702255"/>
                  </a:lnTo>
                  <a:lnTo>
                    <a:pt x="1752523" y="2686520"/>
                  </a:lnTo>
                  <a:close/>
                </a:path>
                <a:path w="16762094" h="5354955" extrusionOk="0">
                  <a:moveTo>
                    <a:pt x="1757857" y="5313146"/>
                  </a:moveTo>
                  <a:lnTo>
                    <a:pt x="1754670" y="5297398"/>
                  </a:lnTo>
                  <a:lnTo>
                    <a:pt x="1745996" y="5284521"/>
                  </a:lnTo>
                  <a:lnTo>
                    <a:pt x="1733118" y="5275821"/>
                  </a:lnTo>
                  <a:lnTo>
                    <a:pt x="1717332" y="5272621"/>
                  </a:lnTo>
                  <a:lnTo>
                    <a:pt x="1701596" y="5275821"/>
                  </a:lnTo>
                  <a:lnTo>
                    <a:pt x="1688706" y="5284521"/>
                  </a:lnTo>
                  <a:lnTo>
                    <a:pt x="1680006" y="5297398"/>
                  </a:lnTo>
                  <a:lnTo>
                    <a:pt x="1676806" y="5313146"/>
                  </a:lnTo>
                  <a:lnTo>
                    <a:pt x="1680006" y="5328932"/>
                  </a:lnTo>
                  <a:lnTo>
                    <a:pt x="1688706" y="5341810"/>
                  </a:lnTo>
                  <a:lnTo>
                    <a:pt x="1701596" y="5350484"/>
                  </a:lnTo>
                  <a:lnTo>
                    <a:pt x="1717332" y="5353659"/>
                  </a:lnTo>
                  <a:lnTo>
                    <a:pt x="1733118" y="5350484"/>
                  </a:lnTo>
                  <a:lnTo>
                    <a:pt x="1745996" y="5341810"/>
                  </a:lnTo>
                  <a:lnTo>
                    <a:pt x="1754670" y="5328932"/>
                  </a:lnTo>
                  <a:lnTo>
                    <a:pt x="1757857" y="5313146"/>
                  </a:lnTo>
                  <a:close/>
                </a:path>
                <a:path w="16762094" h="5354955" extrusionOk="0">
                  <a:moveTo>
                    <a:pt x="1991258" y="2686520"/>
                  </a:moveTo>
                  <a:lnTo>
                    <a:pt x="1988070" y="2670733"/>
                  </a:lnTo>
                  <a:lnTo>
                    <a:pt x="1979396" y="2657856"/>
                  </a:lnTo>
                  <a:lnTo>
                    <a:pt x="1966518" y="2649182"/>
                  </a:lnTo>
                  <a:lnTo>
                    <a:pt x="1950732" y="2645994"/>
                  </a:lnTo>
                  <a:lnTo>
                    <a:pt x="1934946" y="2649182"/>
                  </a:lnTo>
                  <a:lnTo>
                    <a:pt x="1922068" y="2657856"/>
                  </a:lnTo>
                  <a:lnTo>
                    <a:pt x="1913394" y="2670733"/>
                  </a:lnTo>
                  <a:lnTo>
                    <a:pt x="1910207" y="2686520"/>
                  </a:lnTo>
                  <a:lnTo>
                    <a:pt x="1913394" y="2702255"/>
                  </a:lnTo>
                  <a:lnTo>
                    <a:pt x="1922068" y="2715145"/>
                  </a:lnTo>
                  <a:lnTo>
                    <a:pt x="1934946" y="2723845"/>
                  </a:lnTo>
                  <a:lnTo>
                    <a:pt x="1950732" y="2727045"/>
                  </a:lnTo>
                  <a:lnTo>
                    <a:pt x="1966518" y="2723845"/>
                  </a:lnTo>
                  <a:lnTo>
                    <a:pt x="1979396" y="2715145"/>
                  </a:lnTo>
                  <a:lnTo>
                    <a:pt x="1988070" y="2702255"/>
                  </a:lnTo>
                  <a:lnTo>
                    <a:pt x="1991258" y="2686520"/>
                  </a:lnTo>
                  <a:close/>
                </a:path>
                <a:path w="16762094" h="5354955" extrusionOk="0">
                  <a:moveTo>
                    <a:pt x="1991258" y="40525"/>
                  </a:moveTo>
                  <a:lnTo>
                    <a:pt x="1988058" y="24739"/>
                  </a:lnTo>
                  <a:lnTo>
                    <a:pt x="1979358" y="11861"/>
                  </a:lnTo>
                  <a:lnTo>
                    <a:pt x="1966480" y="3187"/>
                  </a:lnTo>
                  <a:lnTo>
                    <a:pt x="1950732" y="0"/>
                  </a:lnTo>
                  <a:lnTo>
                    <a:pt x="1934946" y="3187"/>
                  </a:lnTo>
                  <a:lnTo>
                    <a:pt x="1922068" y="11861"/>
                  </a:lnTo>
                  <a:lnTo>
                    <a:pt x="1913394" y="24739"/>
                  </a:lnTo>
                  <a:lnTo>
                    <a:pt x="1910207" y="40525"/>
                  </a:lnTo>
                  <a:lnTo>
                    <a:pt x="1913394" y="56261"/>
                  </a:lnTo>
                  <a:lnTo>
                    <a:pt x="1922068" y="69151"/>
                  </a:lnTo>
                  <a:lnTo>
                    <a:pt x="1934946" y="77851"/>
                  </a:lnTo>
                  <a:lnTo>
                    <a:pt x="1950732" y="81051"/>
                  </a:lnTo>
                  <a:lnTo>
                    <a:pt x="1966480" y="77851"/>
                  </a:lnTo>
                  <a:lnTo>
                    <a:pt x="1979358" y="69151"/>
                  </a:lnTo>
                  <a:lnTo>
                    <a:pt x="1988058" y="56261"/>
                  </a:lnTo>
                  <a:lnTo>
                    <a:pt x="1991258" y="40525"/>
                  </a:lnTo>
                  <a:close/>
                </a:path>
                <a:path w="16762094" h="5354955" extrusionOk="0">
                  <a:moveTo>
                    <a:pt x="1997430" y="5313146"/>
                  </a:moveTo>
                  <a:lnTo>
                    <a:pt x="1994255" y="5297398"/>
                  </a:lnTo>
                  <a:lnTo>
                    <a:pt x="1985568" y="5284521"/>
                  </a:lnTo>
                  <a:lnTo>
                    <a:pt x="1972691" y="5275821"/>
                  </a:lnTo>
                  <a:lnTo>
                    <a:pt x="1956904" y="5272621"/>
                  </a:lnTo>
                  <a:lnTo>
                    <a:pt x="1941118" y="5275821"/>
                  </a:lnTo>
                  <a:lnTo>
                    <a:pt x="1928241" y="5284521"/>
                  </a:lnTo>
                  <a:lnTo>
                    <a:pt x="1919566" y="5297398"/>
                  </a:lnTo>
                  <a:lnTo>
                    <a:pt x="1916391" y="5313146"/>
                  </a:lnTo>
                  <a:lnTo>
                    <a:pt x="1919566" y="5328932"/>
                  </a:lnTo>
                  <a:lnTo>
                    <a:pt x="1928241" y="5341810"/>
                  </a:lnTo>
                  <a:lnTo>
                    <a:pt x="1941118" y="5350484"/>
                  </a:lnTo>
                  <a:lnTo>
                    <a:pt x="1956904" y="5353659"/>
                  </a:lnTo>
                  <a:lnTo>
                    <a:pt x="1972691" y="5350484"/>
                  </a:lnTo>
                  <a:lnTo>
                    <a:pt x="1985568" y="5341810"/>
                  </a:lnTo>
                  <a:lnTo>
                    <a:pt x="1994255" y="5328932"/>
                  </a:lnTo>
                  <a:lnTo>
                    <a:pt x="1997430" y="5313146"/>
                  </a:lnTo>
                  <a:close/>
                </a:path>
                <a:path w="16762094" h="5354955" extrusionOk="0">
                  <a:moveTo>
                    <a:pt x="2229993" y="2686520"/>
                  </a:moveTo>
                  <a:lnTo>
                    <a:pt x="2226805" y="2670733"/>
                  </a:lnTo>
                  <a:lnTo>
                    <a:pt x="2218131" y="2657856"/>
                  </a:lnTo>
                  <a:lnTo>
                    <a:pt x="2205253" y="2649182"/>
                  </a:lnTo>
                  <a:lnTo>
                    <a:pt x="2189467" y="2645994"/>
                  </a:lnTo>
                  <a:lnTo>
                    <a:pt x="2173732" y="2649182"/>
                  </a:lnTo>
                  <a:lnTo>
                    <a:pt x="2160841" y="2657856"/>
                  </a:lnTo>
                  <a:lnTo>
                    <a:pt x="2152142" y="2670733"/>
                  </a:lnTo>
                  <a:lnTo>
                    <a:pt x="2148941" y="2686520"/>
                  </a:lnTo>
                  <a:lnTo>
                    <a:pt x="2152142" y="2702255"/>
                  </a:lnTo>
                  <a:lnTo>
                    <a:pt x="2160841" y="2715145"/>
                  </a:lnTo>
                  <a:lnTo>
                    <a:pt x="2173732" y="2723845"/>
                  </a:lnTo>
                  <a:lnTo>
                    <a:pt x="2189467" y="2727045"/>
                  </a:lnTo>
                  <a:lnTo>
                    <a:pt x="2205253" y="2723845"/>
                  </a:lnTo>
                  <a:lnTo>
                    <a:pt x="2218131" y="2715145"/>
                  </a:lnTo>
                  <a:lnTo>
                    <a:pt x="2226805" y="2702255"/>
                  </a:lnTo>
                  <a:lnTo>
                    <a:pt x="2229993" y="2686520"/>
                  </a:lnTo>
                  <a:close/>
                </a:path>
                <a:path w="16762094" h="5354955" extrusionOk="0">
                  <a:moveTo>
                    <a:pt x="2229993" y="40525"/>
                  </a:moveTo>
                  <a:lnTo>
                    <a:pt x="2226818" y="24739"/>
                  </a:lnTo>
                  <a:lnTo>
                    <a:pt x="2218131" y="11861"/>
                  </a:lnTo>
                  <a:lnTo>
                    <a:pt x="2205253" y="3187"/>
                  </a:lnTo>
                  <a:lnTo>
                    <a:pt x="2189467" y="0"/>
                  </a:lnTo>
                  <a:lnTo>
                    <a:pt x="2173681" y="3187"/>
                  </a:lnTo>
                  <a:lnTo>
                    <a:pt x="2160803" y="11861"/>
                  </a:lnTo>
                  <a:lnTo>
                    <a:pt x="2152129" y="24739"/>
                  </a:lnTo>
                  <a:lnTo>
                    <a:pt x="2148954" y="40525"/>
                  </a:lnTo>
                  <a:lnTo>
                    <a:pt x="2152129" y="56261"/>
                  </a:lnTo>
                  <a:lnTo>
                    <a:pt x="2160803" y="69151"/>
                  </a:lnTo>
                  <a:lnTo>
                    <a:pt x="2173681" y="77851"/>
                  </a:lnTo>
                  <a:lnTo>
                    <a:pt x="2189467" y="81051"/>
                  </a:lnTo>
                  <a:lnTo>
                    <a:pt x="2205253" y="77851"/>
                  </a:lnTo>
                  <a:lnTo>
                    <a:pt x="2218131" y="69151"/>
                  </a:lnTo>
                  <a:lnTo>
                    <a:pt x="2226818" y="56261"/>
                  </a:lnTo>
                  <a:lnTo>
                    <a:pt x="2229993" y="40525"/>
                  </a:lnTo>
                  <a:close/>
                </a:path>
                <a:path w="16762094" h="5354955" extrusionOk="0">
                  <a:moveTo>
                    <a:pt x="2237003" y="5313146"/>
                  </a:moveTo>
                  <a:lnTo>
                    <a:pt x="2233828" y="5297398"/>
                  </a:lnTo>
                  <a:lnTo>
                    <a:pt x="2225141" y="5284521"/>
                  </a:lnTo>
                  <a:lnTo>
                    <a:pt x="2212263" y="5275821"/>
                  </a:lnTo>
                  <a:lnTo>
                    <a:pt x="2196477" y="5272621"/>
                  </a:lnTo>
                  <a:lnTo>
                    <a:pt x="2180691" y="5275821"/>
                  </a:lnTo>
                  <a:lnTo>
                    <a:pt x="2167813" y="5284521"/>
                  </a:lnTo>
                  <a:lnTo>
                    <a:pt x="2159139" y="5297398"/>
                  </a:lnTo>
                  <a:lnTo>
                    <a:pt x="2155964" y="5313146"/>
                  </a:lnTo>
                  <a:lnTo>
                    <a:pt x="2159139" y="5328932"/>
                  </a:lnTo>
                  <a:lnTo>
                    <a:pt x="2167813" y="5341810"/>
                  </a:lnTo>
                  <a:lnTo>
                    <a:pt x="2180691" y="5350484"/>
                  </a:lnTo>
                  <a:lnTo>
                    <a:pt x="2196477" y="5353659"/>
                  </a:lnTo>
                  <a:lnTo>
                    <a:pt x="2212263" y="5350484"/>
                  </a:lnTo>
                  <a:lnTo>
                    <a:pt x="2225141" y="5341810"/>
                  </a:lnTo>
                  <a:lnTo>
                    <a:pt x="2233828" y="5328932"/>
                  </a:lnTo>
                  <a:lnTo>
                    <a:pt x="2237003" y="5313146"/>
                  </a:lnTo>
                  <a:close/>
                </a:path>
                <a:path w="16762094" h="5354955" extrusionOk="0">
                  <a:moveTo>
                    <a:pt x="2468727" y="40525"/>
                  </a:moveTo>
                  <a:lnTo>
                    <a:pt x="2465552" y="24739"/>
                  </a:lnTo>
                  <a:lnTo>
                    <a:pt x="2456865" y="11861"/>
                  </a:lnTo>
                  <a:lnTo>
                    <a:pt x="2443988" y="3187"/>
                  </a:lnTo>
                  <a:lnTo>
                    <a:pt x="2428202" y="0"/>
                  </a:lnTo>
                  <a:lnTo>
                    <a:pt x="2412466" y="3187"/>
                  </a:lnTo>
                  <a:lnTo>
                    <a:pt x="2399588" y="11861"/>
                  </a:lnTo>
                  <a:lnTo>
                    <a:pt x="2390876" y="24739"/>
                  </a:lnTo>
                  <a:lnTo>
                    <a:pt x="2387689" y="40525"/>
                  </a:lnTo>
                  <a:lnTo>
                    <a:pt x="2390876" y="56261"/>
                  </a:lnTo>
                  <a:lnTo>
                    <a:pt x="2399588" y="69151"/>
                  </a:lnTo>
                  <a:lnTo>
                    <a:pt x="2412466" y="77851"/>
                  </a:lnTo>
                  <a:lnTo>
                    <a:pt x="2428202" y="81051"/>
                  </a:lnTo>
                  <a:lnTo>
                    <a:pt x="2443988" y="77851"/>
                  </a:lnTo>
                  <a:lnTo>
                    <a:pt x="2456865" y="69151"/>
                  </a:lnTo>
                  <a:lnTo>
                    <a:pt x="2465552" y="56261"/>
                  </a:lnTo>
                  <a:lnTo>
                    <a:pt x="2468727" y="40525"/>
                  </a:lnTo>
                  <a:close/>
                </a:path>
                <a:path w="16762094" h="5354955" extrusionOk="0">
                  <a:moveTo>
                    <a:pt x="2468829" y="2686520"/>
                  </a:moveTo>
                  <a:lnTo>
                    <a:pt x="2465641" y="2670733"/>
                  </a:lnTo>
                  <a:lnTo>
                    <a:pt x="2456929" y="2657856"/>
                  </a:lnTo>
                  <a:lnTo>
                    <a:pt x="2444051" y="2649182"/>
                  </a:lnTo>
                  <a:lnTo>
                    <a:pt x="2428316" y="2645994"/>
                  </a:lnTo>
                  <a:lnTo>
                    <a:pt x="2412530" y="2649182"/>
                  </a:lnTo>
                  <a:lnTo>
                    <a:pt x="2399639" y="2657856"/>
                  </a:lnTo>
                  <a:lnTo>
                    <a:pt x="2390965" y="2670733"/>
                  </a:lnTo>
                  <a:lnTo>
                    <a:pt x="2387790" y="2686520"/>
                  </a:lnTo>
                  <a:lnTo>
                    <a:pt x="2390965" y="2702255"/>
                  </a:lnTo>
                  <a:lnTo>
                    <a:pt x="2399639" y="2715145"/>
                  </a:lnTo>
                  <a:lnTo>
                    <a:pt x="2412530" y="2723845"/>
                  </a:lnTo>
                  <a:lnTo>
                    <a:pt x="2428316" y="2727045"/>
                  </a:lnTo>
                  <a:lnTo>
                    <a:pt x="2444051" y="2723845"/>
                  </a:lnTo>
                  <a:lnTo>
                    <a:pt x="2456929" y="2715145"/>
                  </a:lnTo>
                  <a:lnTo>
                    <a:pt x="2465641" y="2702255"/>
                  </a:lnTo>
                  <a:lnTo>
                    <a:pt x="2468829" y="2686520"/>
                  </a:lnTo>
                  <a:close/>
                </a:path>
                <a:path w="16762094" h="5354955" extrusionOk="0">
                  <a:moveTo>
                    <a:pt x="2476576" y="5313146"/>
                  </a:moveTo>
                  <a:lnTo>
                    <a:pt x="2473401" y="5297398"/>
                  </a:lnTo>
                  <a:lnTo>
                    <a:pt x="2464714" y="5284521"/>
                  </a:lnTo>
                  <a:lnTo>
                    <a:pt x="2451836" y="5275821"/>
                  </a:lnTo>
                  <a:lnTo>
                    <a:pt x="2436050" y="5272621"/>
                  </a:lnTo>
                  <a:lnTo>
                    <a:pt x="2420277" y="5275821"/>
                  </a:lnTo>
                  <a:lnTo>
                    <a:pt x="2407386" y="5284521"/>
                  </a:lnTo>
                  <a:lnTo>
                    <a:pt x="2398712" y="5297398"/>
                  </a:lnTo>
                  <a:lnTo>
                    <a:pt x="2395537" y="5313146"/>
                  </a:lnTo>
                  <a:lnTo>
                    <a:pt x="2398712" y="5328932"/>
                  </a:lnTo>
                  <a:lnTo>
                    <a:pt x="2407386" y="5341810"/>
                  </a:lnTo>
                  <a:lnTo>
                    <a:pt x="2420277" y="5350484"/>
                  </a:lnTo>
                  <a:lnTo>
                    <a:pt x="2436050" y="5353659"/>
                  </a:lnTo>
                  <a:lnTo>
                    <a:pt x="2451836" y="5350484"/>
                  </a:lnTo>
                  <a:lnTo>
                    <a:pt x="2464714" y="5341810"/>
                  </a:lnTo>
                  <a:lnTo>
                    <a:pt x="2473401" y="5328932"/>
                  </a:lnTo>
                  <a:lnTo>
                    <a:pt x="2476576" y="5313146"/>
                  </a:lnTo>
                  <a:close/>
                </a:path>
                <a:path w="16762094" h="5354955" extrusionOk="0">
                  <a:moveTo>
                    <a:pt x="2707563" y="2686520"/>
                  </a:moveTo>
                  <a:lnTo>
                    <a:pt x="2704388" y="2670733"/>
                  </a:lnTo>
                  <a:lnTo>
                    <a:pt x="2695714" y="2657856"/>
                  </a:lnTo>
                  <a:lnTo>
                    <a:pt x="2682837" y="2649182"/>
                  </a:lnTo>
                  <a:lnTo>
                    <a:pt x="2667050" y="2645994"/>
                  </a:lnTo>
                  <a:lnTo>
                    <a:pt x="2651264" y="2649182"/>
                  </a:lnTo>
                  <a:lnTo>
                    <a:pt x="2638387" y="2657856"/>
                  </a:lnTo>
                  <a:lnTo>
                    <a:pt x="2629700" y="2670733"/>
                  </a:lnTo>
                  <a:lnTo>
                    <a:pt x="2626525" y="2686520"/>
                  </a:lnTo>
                  <a:lnTo>
                    <a:pt x="2629700" y="2702255"/>
                  </a:lnTo>
                  <a:lnTo>
                    <a:pt x="2638387" y="2715145"/>
                  </a:lnTo>
                  <a:lnTo>
                    <a:pt x="2651264" y="2723845"/>
                  </a:lnTo>
                  <a:lnTo>
                    <a:pt x="2667050" y="2727045"/>
                  </a:lnTo>
                  <a:lnTo>
                    <a:pt x="2682837" y="2723845"/>
                  </a:lnTo>
                  <a:lnTo>
                    <a:pt x="2695714" y="2715145"/>
                  </a:lnTo>
                  <a:lnTo>
                    <a:pt x="2704388" y="2702255"/>
                  </a:lnTo>
                  <a:lnTo>
                    <a:pt x="2707563" y="2686520"/>
                  </a:lnTo>
                  <a:close/>
                </a:path>
                <a:path w="16762094" h="5354955" extrusionOk="0">
                  <a:moveTo>
                    <a:pt x="2707576" y="40525"/>
                  </a:moveTo>
                  <a:lnTo>
                    <a:pt x="2704376" y="24739"/>
                  </a:lnTo>
                  <a:lnTo>
                    <a:pt x="2695676" y="11861"/>
                  </a:lnTo>
                  <a:lnTo>
                    <a:pt x="2682786" y="3187"/>
                  </a:lnTo>
                  <a:lnTo>
                    <a:pt x="2667050" y="0"/>
                  </a:lnTo>
                  <a:lnTo>
                    <a:pt x="2651264" y="3187"/>
                  </a:lnTo>
                  <a:lnTo>
                    <a:pt x="2638387" y="11861"/>
                  </a:lnTo>
                  <a:lnTo>
                    <a:pt x="2629700" y="24739"/>
                  </a:lnTo>
                  <a:lnTo>
                    <a:pt x="2626525" y="40525"/>
                  </a:lnTo>
                  <a:lnTo>
                    <a:pt x="2629700" y="56261"/>
                  </a:lnTo>
                  <a:lnTo>
                    <a:pt x="2638387" y="69151"/>
                  </a:lnTo>
                  <a:lnTo>
                    <a:pt x="2651264" y="77851"/>
                  </a:lnTo>
                  <a:lnTo>
                    <a:pt x="2667050" y="81051"/>
                  </a:lnTo>
                  <a:lnTo>
                    <a:pt x="2682786" y="77851"/>
                  </a:lnTo>
                  <a:lnTo>
                    <a:pt x="2695676" y="69151"/>
                  </a:lnTo>
                  <a:lnTo>
                    <a:pt x="2704376" y="56261"/>
                  </a:lnTo>
                  <a:lnTo>
                    <a:pt x="2707576" y="40525"/>
                  </a:lnTo>
                  <a:close/>
                </a:path>
                <a:path w="16762094" h="5354955" extrusionOk="0">
                  <a:moveTo>
                    <a:pt x="2716149" y="5313146"/>
                  </a:moveTo>
                  <a:lnTo>
                    <a:pt x="2712961" y="5297398"/>
                  </a:lnTo>
                  <a:lnTo>
                    <a:pt x="2704236" y="5284521"/>
                  </a:lnTo>
                  <a:lnTo>
                    <a:pt x="2691320" y="5275821"/>
                  </a:lnTo>
                  <a:lnTo>
                    <a:pt x="2675521" y="5272621"/>
                  </a:lnTo>
                  <a:lnTo>
                    <a:pt x="2659786" y="5275821"/>
                  </a:lnTo>
                  <a:lnTo>
                    <a:pt x="2646896" y="5284521"/>
                  </a:lnTo>
                  <a:lnTo>
                    <a:pt x="2638196" y="5297398"/>
                  </a:lnTo>
                  <a:lnTo>
                    <a:pt x="2635008" y="5313146"/>
                  </a:lnTo>
                  <a:lnTo>
                    <a:pt x="2638196" y="5328932"/>
                  </a:lnTo>
                  <a:lnTo>
                    <a:pt x="2646896" y="5341810"/>
                  </a:lnTo>
                  <a:lnTo>
                    <a:pt x="2659786" y="5350484"/>
                  </a:lnTo>
                  <a:lnTo>
                    <a:pt x="2675521" y="5353659"/>
                  </a:lnTo>
                  <a:lnTo>
                    <a:pt x="2691320" y="5350484"/>
                  </a:lnTo>
                  <a:lnTo>
                    <a:pt x="2704236" y="5341810"/>
                  </a:lnTo>
                  <a:lnTo>
                    <a:pt x="2712961" y="5328932"/>
                  </a:lnTo>
                  <a:lnTo>
                    <a:pt x="2716149" y="5313146"/>
                  </a:lnTo>
                  <a:close/>
                </a:path>
                <a:path w="16762094" h="5354955" extrusionOk="0">
                  <a:moveTo>
                    <a:pt x="2946311" y="40525"/>
                  </a:moveTo>
                  <a:lnTo>
                    <a:pt x="2943123" y="24739"/>
                  </a:lnTo>
                  <a:lnTo>
                    <a:pt x="2934449" y="11861"/>
                  </a:lnTo>
                  <a:lnTo>
                    <a:pt x="2921571" y="3187"/>
                  </a:lnTo>
                  <a:lnTo>
                    <a:pt x="2905785" y="0"/>
                  </a:lnTo>
                  <a:lnTo>
                    <a:pt x="2889999" y="3187"/>
                  </a:lnTo>
                  <a:lnTo>
                    <a:pt x="2877121" y="11861"/>
                  </a:lnTo>
                  <a:lnTo>
                    <a:pt x="2868447" y="24739"/>
                  </a:lnTo>
                  <a:lnTo>
                    <a:pt x="2865259" y="40525"/>
                  </a:lnTo>
                  <a:lnTo>
                    <a:pt x="2868447" y="56261"/>
                  </a:lnTo>
                  <a:lnTo>
                    <a:pt x="2877121" y="69151"/>
                  </a:lnTo>
                  <a:lnTo>
                    <a:pt x="2889999" y="77851"/>
                  </a:lnTo>
                  <a:lnTo>
                    <a:pt x="2905785" y="81051"/>
                  </a:lnTo>
                  <a:lnTo>
                    <a:pt x="2921571" y="77851"/>
                  </a:lnTo>
                  <a:lnTo>
                    <a:pt x="2934449" y="69151"/>
                  </a:lnTo>
                  <a:lnTo>
                    <a:pt x="2943123" y="56261"/>
                  </a:lnTo>
                  <a:lnTo>
                    <a:pt x="2946311" y="40525"/>
                  </a:lnTo>
                  <a:close/>
                </a:path>
                <a:path w="16762094" h="5354955" extrusionOk="0">
                  <a:moveTo>
                    <a:pt x="2946412" y="2686520"/>
                  </a:moveTo>
                  <a:lnTo>
                    <a:pt x="2943212" y="2670733"/>
                  </a:lnTo>
                  <a:lnTo>
                    <a:pt x="2934500" y="2657856"/>
                  </a:lnTo>
                  <a:lnTo>
                    <a:pt x="2921584" y="2649182"/>
                  </a:lnTo>
                  <a:lnTo>
                    <a:pt x="2905785" y="2645994"/>
                  </a:lnTo>
                  <a:lnTo>
                    <a:pt x="2890037" y="2649182"/>
                  </a:lnTo>
                  <a:lnTo>
                    <a:pt x="2877159" y="2657856"/>
                  </a:lnTo>
                  <a:lnTo>
                    <a:pt x="2868460" y="2670733"/>
                  </a:lnTo>
                  <a:lnTo>
                    <a:pt x="2865259" y="2686520"/>
                  </a:lnTo>
                  <a:lnTo>
                    <a:pt x="2868460" y="2702255"/>
                  </a:lnTo>
                  <a:lnTo>
                    <a:pt x="2877159" y="2715145"/>
                  </a:lnTo>
                  <a:lnTo>
                    <a:pt x="2890037" y="2723845"/>
                  </a:lnTo>
                  <a:lnTo>
                    <a:pt x="2905785" y="2727045"/>
                  </a:lnTo>
                  <a:lnTo>
                    <a:pt x="2921584" y="2723845"/>
                  </a:lnTo>
                  <a:lnTo>
                    <a:pt x="2934500" y="2715145"/>
                  </a:lnTo>
                  <a:lnTo>
                    <a:pt x="2943212" y="2702255"/>
                  </a:lnTo>
                  <a:lnTo>
                    <a:pt x="2946412" y="2686520"/>
                  </a:lnTo>
                  <a:close/>
                </a:path>
                <a:path w="16762094" h="5354955" extrusionOk="0">
                  <a:moveTo>
                    <a:pt x="2955620" y="5313146"/>
                  </a:moveTo>
                  <a:lnTo>
                    <a:pt x="2952445" y="5297398"/>
                  </a:lnTo>
                  <a:lnTo>
                    <a:pt x="2943758" y="5284521"/>
                  </a:lnTo>
                  <a:lnTo>
                    <a:pt x="2930880" y="5275821"/>
                  </a:lnTo>
                  <a:lnTo>
                    <a:pt x="2915094" y="5272621"/>
                  </a:lnTo>
                  <a:lnTo>
                    <a:pt x="2899359" y="5275821"/>
                  </a:lnTo>
                  <a:lnTo>
                    <a:pt x="2886468" y="5284521"/>
                  </a:lnTo>
                  <a:lnTo>
                    <a:pt x="2877769" y="5297398"/>
                  </a:lnTo>
                  <a:lnTo>
                    <a:pt x="2874581" y="5313146"/>
                  </a:lnTo>
                  <a:lnTo>
                    <a:pt x="2877769" y="5328932"/>
                  </a:lnTo>
                  <a:lnTo>
                    <a:pt x="2886468" y="5341810"/>
                  </a:lnTo>
                  <a:lnTo>
                    <a:pt x="2899359" y="5350484"/>
                  </a:lnTo>
                  <a:lnTo>
                    <a:pt x="2915094" y="5353659"/>
                  </a:lnTo>
                  <a:lnTo>
                    <a:pt x="2930880" y="5350484"/>
                  </a:lnTo>
                  <a:lnTo>
                    <a:pt x="2943758" y="5341810"/>
                  </a:lnTo>
                  <a:lnTo>
                    <a:pt x="2952445" y="5328932"/>
                  </a:lnTo>
                  <a:lnTo>
                    <a:pt x="2955620" y="5313146"/>
                  </a:lnTo>
                  <a:close/>
                </a:path>
                <a:path w="16762094" h="5354955" extrusionOk="0">
                  <a:moveTo>
                    <a:pt x="3185147" y="2686520"/>
                  </a:moveTo>
                  <a:lnTo>
                    <a:pt x="3181959" y="2670733"/>
                  </a:lnTo>
                  <a:lnTo>
                    <a:pt x="3173285" y="2657856"/>
                  </a:lnTo>
                  <a:lnTo>
                    <a:pt x="3160407" y="2649182"/>
                  </a:lnTo>
                  <a:lnTo>
                    <a:pt x="3144621" y="2645994"/>
                  </a:lnTo>
                  <a:lnTo>
                    <a:pt x="3128835" y="2649182"/>
                  </a:lnTo>
                  <a:lnTo>
                    <a:pt x="3115957" y="2657856"/>
                  </a:lnTo>
                  <a:lnTo>
                    <a:pt x="3107283" y="2670733"/>
                  </a:lnTo>
                  <a:lnTo>
                    <a:pt x="3104096" y="2686520"/>
                  </a:lnTo>
                  <a:lnTo>
                    <a:pt x="3107283" y="2702255"/>
                  </a:lnTo>
                  <a:lnTo>
                    <a:pt x="3115957" y="2715145"/>
                  </a:lnTo>
                  <a:lnTo>
                    <a:pt x="3128835" y="2723845"/>
                  </a:lnTo>
                  <a:lnTo>
                    <a:pt x="3144621" y="2727045"/>
                  </a:lnTo>
                  <a:lnTo>
                    <a:pt x="3160407" y="2723845"/>
                  </a:lnTo>
                  <a:lnTo>
                    <a:pt x="3173285" y="2715145"/>
                  </a:lnTo>
                  <a:lnTo>
                    <a:pt x="3181959" y="2702255"/>
                  </a:lnTo>
                  <a:lnTo>
                    <a:pt x="3185147" y="2686520"/>
                  </a:lnTo>
                  <a:close/>
                </a:path>
                <a:path w="16762094" h="5354955" extrusionOk="0">
                  <a:moveTo>
                    <a:pt x="3185147" y="40525"/>
                  </a:moveTo>
                  <a:lnTo>
                    <a:pt x="3181947" y="24739"/>
                  </a:lnTo>
                  <a:lnTo>
                    <a:pt x="3173234" y="11861"/>
                  </a:lnTo>
                  <a:lnTo>
                    <a:pt x="3160318" y="3187"/>
                  </a:lnTo>
                  <a:lnTo>
                    <a:pt x="3144520" y="0"/>
                  </a:lnTo>
                  <a:lnTo>
                    <a:pt x="3128784" y="3187"/>
                  </a:lnTo>
                  <a:lnTo>
                    <a:pt x="3115894" y="11861"/>
                  </a:lnTo>
                  <a:lnTo>
                    <a:pt x="3107194" y="24739"/>
                  </a:lnTo>
                  <a:lnTo>
                    <a:pt x="3103994" y="40525"/>
                  </a:lnTo>
                  <a:lnTo>
                    <a:pt x="3107194" y="56261"/>
                  </a:lnTo>
                  <a:lnTo>
                    <a:pt x="3115894" y="69151"/>
                  </a:lnTo>
                  <a:lnTo>
                    <a:pt x="3128784" y="77851"/>
                  </a:lnTo>
                  <a:lnTo>
                    <a:pt x="3144520" y="81051"/>
                  </a:lnTo>
                  <a:lnTo>
                    <a:pt x="3160318" y="77851"/>
                  </a:lnTo>
                  <a:lnTo>
                    <a:pt x="3173234" y="69151"/>
                  </a:lnTo>
                  <a:lnTo>
                    <a:pt x="3181947" y="56261"/>
                  </a:lnTo>
                  <a:lnTo>
                    <a:pt x="3185147" y="40525"/>
                  </a:lnTo>
                  <a:close/>
                </a:path>
                <a:path w="16762094" h="5354955" extrusionOk="0">
                  <a:moveTo>
                    <a:pt x="3195193" y="5313146"/>
                  </a:moveTo>
                  <a:lnTo>
                    <a:pt x="3192018" y="5297398"/>
                  </a:lnTo>
                  <a:lnTo>
                    <a:pt x="3183331" y="5284521"/>
                  </a:lnTo>
                  <a:lnTo>
                    <a:pt x="3170453" y="5275821"/>
                  </a:lnTo>
                  <a:lnTo>
                    <a:pt x="3154667" y="5272621"/>
                  </a:lnTo>
                  <a:lnTo>
                    <a:pt x="3138894" y="5275821"/>
                  </a:lnTo>
                  <a:lnTo>
                    <a:pt x="3126003" y="5284521"/>
                  </a:lnTo>
                  <a:lnTo>
                    <a:pt x="3117329" y="5297398"/>
                  </a:lnTo>
                  <a:lnTo>
                    <a:pt x="3114154" y="5313146"/>
                  </a:lnTo>
                  <a:lnTo>
                    <a:pt x="3117329" y="5328932"/>
                  </a:lnTo>
                  <a:lnTo>
                    <a:pt x="3126003" y="5341810"/>
                  </a:lnTo>
                  <a:lnTo>
                    <a:pt x="3138894" y="5350484"/>
                  </a:lnTo>
                  <a:lnTo>
                    <a:pt x="3154667" y="5353659"/>
                  </a:lnTo>
                  <a:lnTo>
                    <a:pt x="3170453" y="5350484"/>
                  </a:lnTo>
                  <a:lnTo>
                    <a:pt x="3183331" y="5341810"/>
                  </a:lnTo>
                  <a:lnTo>
                    <a:pt x="3192018" y="5328932"/>
                  </a:lnTo>
                  <a:lnTo>
                    <a:pt x="3195193" y="5313146"/>
                  </a:lnTo>
                  <a:close/>
                </a:path>
                <a:path w="16762094" h="5354955" extrusionOk="0">
                  <a:moveTo>
                    <a:pt x="3402520" y="2446007"/>
                  </a:moveTo>
                  <a:lnTo>
                    <a:pt x="3399345" y="2430221"/>
                  </a:lnTo>
                  <a:lnTo>
                    <a:pt x="3390658" y="2417343"/>
                  </a:lnTo>
                  <a:lnTo>
                    <a:pt x="3377781" y="2408669"/>
                  </a:lnTo>
                  <a:lnTo>
                    <a:pt x="3361994" y="2405481"/>
                  </a:lnTo>
                  <a:lnTo>
                    <a:pt x="3346208" y="2408669"/>
                  </a:lnTo>
                  <a:lnTo>
                    <a:pt x="3333331" y="2417343"/>
                  </a:lnTo>
                  <a:lnTo>
                    <a:pt x="3324656" y="2430221"/>
                  </a:lnTo>
                  <a:lnTo>
                    <a:pt x="3321481" y="2446007"/>
                  </a:lnTo>
                  <a:lnTo>
                    <a:pt x="3324656" y="2461742"/>
                  </a:lnTo>
                  <a:lnTo>
                    <a:pt x="3333331" y="2474633"/>
                  </a:lnTo>
                  <a:lnTo>
                    <a:pt x="3346208" y="2483332"/>
                  </a:lnTo>
                  <a:lnTo>
                    <a:pt x="3361994" y="2486533"/>
                  </a:lnTo>
                  <a:lnTo>
                    <a:pt x="3377781" y="2483332"/>
                  </a:lnTo>
                  <a:lnTo>
                    <a:pt x="3390658" y="2474633"/>
                  </a:lnTo>
                  <a:lnTo>
                    <a:pt x="3399345" y="2461742"/>
                  </a:lnTo>
                  <a:lnTo>
                    <a:pt x="3402520" y="2446007"/>
                  </a:lnTo>
                  <a:close/>
                </a:path>
                <a:path w="16762094" h="5354955" extrusionOk="0">
                  <a:moveTo>
                    <a:pt x="3402520" y="2205380"/>
                  </a:moveTo>
                  <a:lnTo>
                    <a:pt x="3399345" y="2189645"/>
                  </a:lnTo>
                  <a:lnTo>
                    <a:pt x="3390658" y="2176754"/>
                  </a:lnTo>
                  <a:lnTo>
                    <a:pt x="3377781" y="2168055"/>
                  </a:lnTo>
                  <a:lnTo>
                    <a:pt x="3361994" y="2164854"/>
                  </a:lnTo>
                  <a:lnTo>
                    <a:pt x="3346208" y="2168055"/>
                  </a:lnTo>
                  <a:lnTo>
                    <a:pt x="3333331" y="2176754"/>
                  </a:lnTo>
                  <a:lnTo>
                    <a:pt x="3324656" y="2189645"/>
                  </a:lnTo>
                  <a:lnTo>
                    <a:pt x="3321481" y="2205380"/>
                  </a:lnTo>
                  <a:lnTo>
                    <a:pt x="3324656" y="2221166"/>
                  </a:lnTo>
                  <a:lnTo>
                    <a:pt x="3333331" y="2234044"/>
                  </a:lnTo>
                  <a:lnTo>
                    <a:pt x="3346208" y="2242731"/>
                  </a:lnTo>
                  <a:lnTo>
                    <a:pt x="3361994" y="2245906"/>
                  </a:lnTo>
                  <a:lnTo>
                    <a:pt x="3377781" y="2242731"/>
                  </a:lnTo>
                  <a:lnTo>
                    <a:pt x="3390658" y="2234044"/>
                  </a:lnTo>
                  <a:lnTo>
                    <a:pt x="3399345" y="2221166"/>
                  </a:lnTo>
                  <a:lnTo>
                    <a:pt x="3402520" y="2205380"/>
                  </a:lnTo>
                  <a:close/>
                </a:path>
                <a:path w="16762094" h="5354955" extrusionOk="0">
                  <a:moveTo>
                    <a:pt x="3402520" y="1964867"/>
                  </a:moveTo>
                  <a:lnTo>
                    <a:pt x="3399345" y="1949081"/>
                  </a:lnTo>
                  <a:lnTo>
                    <a:pt x="3390658" y="1936203"/>
                  </a:lnTo>
                  <a:lnTo>
                    <a:pt x="3377781" y="1927529"/>
                  </a:lnTo>
                  <a:lnTo>
                    <a:pt x="3361994" y="1924342"/>
                  </a:lnTo>
                  <a:lnTo>
                    <a:pt x="3346208" y="1927529"/>
                  </a:lnTo>
                  <a:lnTo>
                    <a:pt x="3333331" y="1936203"/>
                  </a:lnTo>
                  <a:lnTo>
                    <a:pt x="3324656" y="1949081"/>
                  </a:lnTo>
                  <a:lnTo>
                    <a:pt x="3321481" y="1964867"/>
                  </a:lnTo>
                  <a:lnTo>
                    <a:pt x="3324656" y="1980653"/>
                  </a:lnTo>
                  <a:lnTo>
                    <a:pt x="3333331" y="1993531"/>
                  </a:lnTo>
                  <a:lnTo>
                    <a:pt x="3346208" y="2002205"/>
                  </a:lnTo>
                  <a:lnTo>
                    <a:pt x="3361994" y="2005393"/>
                  </a:lnTo>
                  <a:lnTo>
                    <a:pt x="3377781" y="2002205"/>
                  </a:lnTo>
                  <a:lnTo>
                    <a:pt x="3390658" y="1993531"/>
                  </a:lnTo>
                  <a:lnTo>
                    <a:pt x="3399345" y="1980653"/>
                  </a:lnTo>
                  <a:lnTo>
                    <a:pt x="3402520" y="1964867"/>
                  </a:lnTo>
                  <a:close/>
                </a:path>
                <a:path w="16762094" h="5354955" extrusionOk="0">
                  <a:moveTo>
                    <a:pt x="3402520" y="1724355"/>
                  </a:moveTo>
                  <a:lnTo>
                    <a:pt x="3399345" y="1708569"/>
                  </a:lnTo>
                  <a:lnTo>
                    <a:pt x="3390658" y="1695678"/>
                  </a:lnTo>
                  <a:lnTo>
                    <a:pt x="3377781" y="1687004"/>
                  </a:lnTo>
                  <a:lnTo>
                    <a:pt x="3361994" y="1683829"/>
                  </a:lnTo>
                  <a:lnTo>
                    <a:pt x="3346208" y="1687004"/>
                  </a:lnTo>
                  <a:lnTo>
                    <a:pt x="3333331" y="1695678"/>
                  </a:lnTo>
                  <a:lnTo>
                    <a:pt x="3324656" y="1708569"/>
                  </a:lnTo>
                  <a:lnTo>
                    <a:pt x="3321481" y="1724355"/>
                  </a:lnTo>
                  <a:lnTo>
                    <a:pt x="3324656" y="1740141"/>
                  </a:lnTo>
                  <a:lnTo>
                    <a:pt x="3333331" y="1753019"/>
                  </a:lnTo>
                  <a:lnTo>
                    <a:pt x="3346208" y="1761693"/>
                  </a:lnTo>
                  <a:lnTo>
                    <a:pt x="3361994" y="1764880"/>
                  </a:lnTo>
                  <a:lnTo>
                    <a:pt x="3377781" y="1761693"/>
                  </a:lnTo>
                  <a:lnTo>
                    <a:pt x="3390658" y="1753019"/>
                  </a:lnTo>
                  <a:lnTo>
                    <a:pt x="3399345" y="1740141"/>
                  </a:lnTo>
                  <a:lnTo>
                    <a:pt x="3402520" y="1724355"/>
                  </a:lnTo>
                  <a:close/>
                </a:path>
                <a:path w="16762094" h="5354955" extrusionOk="0">
                  <a:moveTo>
                    <a:pt x="3402520" y="1483728"/>
                  </a:moveTo>
                  <a:lnTo>
                    <a:pt x="3399345" y="1467993"/>
                  </a:lnTo>
                  <a:lnTo>
                    <a:pt x="3390658" y="1455102"/>
                  </a:lnTo>
                  <a:lnTo>
                    <a:pt x="3377781" y="1446390"/>
                  </a:lnTo>
                  <a:lnTo>
                    <a:pt x="3361994" y="1443202"/>
                  </a:lnTo>
                  <a:lnTo>
                    <a:pt x="3346208" y="1446390"/>
                  </a:lnTo>
                  <a:lnTo>
                    <a:pt x="3333331" y="1455102"/>
                  </a:lnTo>
                  <a:lnTo>
                    <a:pt x="3324656" y="1467993"/>
                  </a:lnTo>
                  <a:lnTo>
                    <a:pt x="3321481" y="1483728"/>
                  </a:lnTo>
                  <a:lnTo>
                    <a:pt x="3324656" y="1499514"/>
                  </a:lnTo>
                  <a:lnTo>
                    <a:pt x="3333331" y="1512392"/>
                  </a:lnTo>
                  <a:lnTo>
                    <a:pt x="3346208" y="1521079"/>
                  </a:lnTo>
                  <a:lnTo>
                    <a:pt x="3361994" y="1524254"/>
                  </a:lnTo>
                  <a:lnTo>
                    <a:pt x="3377781" y="1521079"/>
                  </a:lnTo>
                  <a:lnTo>
                    <a:pt x="3390658" y="1512392"/>
                  </a:lnTo>
                  <a:lnTo>
                    <a:pt x="3399345" y="1499514"/>
                  </a:lnTo>
                  <a:lnTo>
                    <a:pt x="3402520" y="1483728"/>
                  </a:lnTo>
                  <a:close/>
                </a:path>
                <a:path w="16762094" h="5354955" extrusionOk="0">
                  <a:moveTo>
                    <a:pt x="3402520" y="1243215"/>
                  </a:moveTo>
                  <a:lnTo>
                    <a:pt x="3399345" y="1227429"/>
                  </a:lnTo>
                  <a:lnTo>
                    <a:pt x="3390658" y="1214551"/>
                  </a:lnTo>
                  <a:lnTo>
                    <a:pt x="3377781" y="1205877"/>
                  </a:lnTo>
                  <a:lnTo>
                    <a:pt x="3361994" y="1202690"/>
                  </a:lnTo>
                  <a:lnTo>
                    <a:pt x="3346208" y="1205877"/>
                  </a:lnTo>
                  <a:lnTo>
                    <a:pt x="3333331" y="1214551"/>
                  </a:lnTo>
                  <a:lnTo>
                    <a:pt x="3324656" y="1227429"/>
                  </a:lnTo>
                  <a:lnTo>
                    <a:pt x="3321481" y="1243215"/>
                  </a:lnTo>
                  <a:lnTo>
                    <a:pt x="3324656" y="1259001"/>
                  </a:lnTo>
                  <a:lnTo>
                    <a:pt x="3333331" y="1271879"/>
                  </a:lnTo>
                  <a:lnTo>
                    <a:pt x="3346208" y="1280553"/>
                  </a:lnTo>
                  <a:lnTo>
                    <a:pt x="3361994" y="1283741"/>
                  </a:lnTo>
                  <a:lnTo>
                    <a:pt x="3377781" y="1280553"/>
                  </a:lnTo>
                  <a:lnTo>
                    <a:pt x="3390658" y="1271879"/>
                  </a:lnTo>
                  <a:lnTo>
                    <a:pt x="3399345" y="1259001"/>
                  </a:lnTo>
                  <a:lnTo>
                    <a:pt x="3402520" y="1243215"/>
                  </a:lnTo>
                  <a:close/>
                </a:path>
                <a:path w="16762094" h="5354955" extrusionOk="0">
                  <a:moveTo>
                    <a:pt x="3402520" y="1002703"/>
                  </a:moveTo>
                  <a:lnTo>
                    <a:pt x="3399345" y="986917"/>
                  </a:lnTo>
                  <a:lnTo>
                    <a:pt x="3390658" y="974039"/>
                  </a:lnTo>
                  <a:lnTo>
                    <a:pt x="3377781" y="965352"/>
                  </a:lnTo>
                  <a:lnTo>
                    <a:pt x="3361994" y="962177"/>
                  </a:lnTo>
                  <a:lnTo>
                    <a:pt x="3346208" y="965352"/>
                  </a:lnTo>
                  <a:lnTo>
                    <a:pt x="3333331" y="974039"/>
                  </a:lnTo>
                  <a:lnTo>
                    <a:pt x="3324656" y="986917"/>
                  </a:lnTo>
                  <a:lnTo>
                    <a:pt x="3321481" y="1002703"/>
                  </a:lnTo>
                  <a:lnTo>
                    <a:pt x="3324656" y="1018438"/>
                  </a:lnTo>
                  <a:lnTo>
                    <a:pt x="3333331" y="1031328"/>
                  </a:lnTo>
                  <a:lnTo>
                    <a:pt x="3346208" y="1040028"/>
                  </a:lnTo>
                  <a:lnTo>
                    <a:pt x="3361994" y="1043216"/>
                  </a:lnTo>
                  <a:lnTo>
                    <a:pt x="3377781" y="1040028"/>
                  </a:lnTo>
                  <a:lnTo>
                    <a:pt x="3390658" y="1031328"/>
                  </a:lnTo>
                  <a:lnTo>
                    <a:pt x="3399345" y="1018438"/>
                  </a:lnTo>
                  <a:lnTo>
                    <a:pt x="3402520" y="1002703"/>
                  </a:lnTo>
                  <a:close/>
                </a:path>
                <a:path w="16762094" h="5354955" extrusionOk="0">
                  <a:moveTo>
                    <a:pt x="3402520" y="762076"/>
                  </a:moveTo>
                  <a:lnTo>
                    <a:pt x="3399345" y="746340"/>
                  </a:lnTo>
                  <a:lnTo>
                    <a:pt x="3390658" y="733450"/>
                  </a:lnTo>
                  <a:lnTo>
                    <a:pt x="3377781" y="724750"/>
                  </a:lnTo>
                  <a:lnTo>
                    <a:pt x="3361994" y="721550"/>
                  </a:lnTo>
                  <a:lnTo>
                    <a:pt x="3346208" y="724750"/>
                  </a:lnTo>
                  <a:lnTo>
                    <a:pt x="3333331" y="733450"/>
                  </a:lnTo>
                  <a:lnTo>
                    <a:pt x="3324656" y="746340"/>
                  </a:lnTo>
                  <a:lnTo>
                    <a:pt x="3321481" y="762076"/>
                  </a:lnTo>
                  <a:lnTo>
                    <a:pt x="3324656" y="777862"/>
                  </a:lnTo>
                  <a:lnTo>
                    <a:pt x="3333331" y="790740"/>
                  </a:lnTo>
                  <a:lnTo>
                    <a:pt x="3346208" y="799414"/>
                  </a:lnTo>
                  <a:lnTo>
                    <a:pt x="3361994" y="802601"/>
                  </a:lnTo>
                  <a:lnTo>
                    <a:pt x="3377781" y="799414"/>
                  </a:lnTo>
                  <a:lnTo>
                    <a:pt x="3390658" y="790740"/>
                  </a:lnTo>
                  <a:lnTo>
                    <a:pt x="3399345" y="777862"/>
                  </a:lnTo>
                  <a:lnTo>
                    <a:pt x="3402520" y="762076"/>
                  </a:lnTo>
                  <a:close/>
                </a:path>
                <a:path w="16762094" h="5354955" extrusionOk="0">
                  <a:moveTo>
                    <a:pt x="3402520" y="521563"/>
                  </a:moveTo>
                  <a:lnTo>
                    <a:pt x="3399345" y="505777"/>
                  </a:lnTo>
                  <a:lnTo>
                    <a:pt x="3390658" y="492899"/>
                  </a:lnTo>
                  <a:lnTo>
                    <a:pt x="3377781" y="484225"/>
                  </a:lnTo>
                  <a:lnTo>
                    <a:pt x="3361994" y="481037"/>
                  </a:lnTo>
                  <a:lnTo>
                    <a:pt x="3346208" y="484225"/>
                  </a:lnTo>
                  <a:lnTo>
                    <a:pt x="3333331" y="492899"/>
                  </a:lnTo>
                  <a:lnTo>
                    <a:pt x="3324656" y="505777"/>
                  </a:lnTo>
                  <a:lnTo>
                    <a:pt x="3321481" y="521563"/>
                  </a:lnTo>
                  <a:lnTo>
                    <a:pt x="3324656" y="537349"/>
                  </a:lnTo>
                  <a:lnTo>
                    <a:pt x="3333331" y="550227"/>
                  </a:lnTo>
                  <a:lnTo>
                    <a:pt x="3346208" y="558901"/>
                  </a:lnTo>
                  <a:lnTo>
                    <a:pt x="3361994" y="562089"/>
                  </a:lnTo>
                  <a:lnTo>
                    <a:pt x="3377781" y="558901"/>
                  </a:lnTo>
                  <a:lnTo>
                    <a:pt x="3390658" y="550227"/>
                  </a:lnTo>
                  <a:lnTo>
                    <a:pt x="3399345" y="537349"/>
                  </a:lnTo>
                  <a:lnTo>
                    <a:pt x="3402520" y="521563"/>
                  </a:lnTo>
                  <a:close/>
                </a:path>
                <a:path w="16762094" h="5354955" extrusionOk="0">
                  <a:moveTo>
                    <a:pt x="3402520" y="281051"/>
                  </a:moveTo>
                  <a:lnTo>
                    <a:pt x="3399345" y="265264"/>
                  </a:lnTo>
                  <a:lnTo>
                    <a:pt x="3390658" y="252387"/>
                  </a:lnTo>
                  <a:lnTo>
                    <a:pt x="3377781" y="243700"/>
                  </a:lnTo>
                  <a:lnTo>
                    <a:pt x="3361994" y="240525"/>
                  </a:lnTo>
                  <a:lnTo>
                    <a:pt x="3346208" y="243700"/>
                  </a:lnTo>
                  <a:lnTo>
                    <a:pt x="3333331" y="252387"/>
                  </a:lnTo>
                  <a:lnTo>
                    <a:pt x="3324656" y="265264"/>
                  </a:lnTo>
                  <a:lnTo>
                    <a:pt x="3321481" y="281051"/>
                  </a:lnTo>
                  <a:lnTo>
                    <a:pt x="3324656" y="296824"/>
                  </a:lnTo>
                  <a:lnTo>
                    <a:pt x="3333331" y="309714"/>
                  </a:lnTo>
                  <a:lnTo>
                    <a:pt x="3346208" y="318389"/>
                  </a:lnTo>
                  <a:lnTo>
                    <a:pt x="3361994" y="321564"/>
                  </a:lnTo>
                  <a:lnTo>
                    <a:pt x="3377781" y="318389"/>
                  </a:lnTo>
                  <a:lnTo>
                    <a:pt x="3390658" y="309714"/>
                  </a:lnTo>
                  <a:lnTo>
                    <a:pt x="3399345" y="296824"/>
                  </a:lnTo>
                  <a:lnTo>
                    <a:pt x="3402520" y="281051"/>
                  </a:lnTo>
                  <a:close/>
                </a:path>
                <a:path w="16762094" h="5354955" extrusionOk="0">
                  <a:moveTo>
                    <a:pt x="3423882" y="2686520"/>
                  </a:moveTo>
                  <a:lnTo>
                    <a:pt x="3420707" y="2670733"/>
                  </a:lnTo>
                  <a:lnTo>
                    <a:pt x="3412020" y="2657856"/>
                  </a:lnTo>
                  <a:lnTo>
                    <a:pt x="3399142" y="2649182"/>
                  </a:lnTo>
                  <a:lnTo>
                    <a:pt x="3383356" y="2645994"/>
                  </a:lnTo>
                  <a:lnTo>
                    <a:pt x="3367570" y="2649182"/>
                  </a:lnTo>
                  <a:lnTo>
                    <a:pt x="3354692" y="2657856"/>
                  </a:lnTo>
                  <a:lnTo>
                    <a:pt x="3346018" y="2670733"/>
                  </a:lnTo>
                  <a:lnTo>
                    <a:pt x="3342843" y="2686520"/>
                  </a:lnTo>
                  <a:lnTo>
                    <a:pt x="3346018" y="2702255"/>
                  </a:lnTo>
                  <a:lnTo>
                    <a:pt x="3354692" y="2715145"/>
                  </a:lnTo>
                  <a:lnTo>
                    <a:pt x="3367570" y="2723845"/>
                  </a:lnTo>
                  <a:lnTo>
                    <a:pt x="3383356" y="2727045"/>
                  </a:lnTo>
                  <a:lnTo>
                    <a:pt x="3399142" y="2723845"/>
                  </a:lnTo>
                  <a:lnTo>
                    <a:pt x="3412020" y="2715145"/>
                  </a:lnTo>
                  <a:lnTo>
                    <a:pt x="3420707" y="2702255"/>
                  </a:lnTo>
                  <a:lnTo>
                    <a:pt x="3423882" y="2686520"/>
                  </a:lnTo>
                  <a:close/>
                </a:path>
                <a:path w="16762094" h="5354955" extrusionOk="0">
                  <a:moveTo>
                    <a:pt x="3423882" y="40525"/>
                  </a:moveTo>
                  <a:lnTo>
                    <a:pt x="3420707" y="24739"/>
                  </a:lnTo>
                  <a:lnTo>
                    <a:pt x="3412020" y="11861"/>
                  </a:lnTo>
                  <a:lnTo>
                    <a:pt x="3399142" y="3187"/>
                  </a:lnTo>
                  <a:lnTo>
                    <a:pt x="3383356" y="0"/>
                  </a:lnTo>
                  <a:lnTo>
                    <a:pt x="3367582" y="3187"/>
                  </a:lnTo>
                  <a:lnTo>
                    <a:pt x="3354692" y="11861"/>
                  </a:lnTo>
                  <a:lnTo>
                    <a:pt x="3346018" y="24739"/>
                  </a:lnTo>
                  <a:lnTo>
                    <a:pt x="3342843" y="40525"/>
                  </a:lnTo>
                  <a:lnTo>
                    <a:pt x="3346018" y="56261"/>
                  </a:lnTo>
                  <a:lnTo>
                    <a:pt x="3354692" y="69151"/>
                  </a:lnTo>
                  <a:lnTo>
                    <a:pt x="3367582" y="77851"/>
                  </a:lnTo>
                  <a:lnTo>
                    <a:pt x="3383356" y="81051"/>
                  </a:lnTo>
                  <a:lnTo>
                    <a:pt x="3399142" y="77851"/>
                  </a:lnTo>
                  <a:lnTo>
                    <a:pt x="3412020" y="69151"/>
                  </a:lnTo>
                  <a:lnTo>
                    <a:pt x="3420707" y="56261"/>
                  </a:lnTo>
                  <a:lnTo>
                    <a:pt x="3423882" y="40525"/>
                  </a:lnTo>
                  <a:close/>
                </a:path>
                <a:path w="16762094" h="5354955" extrusionOk="0">
                  <a:moveTo>
                    <a:pt x="3434765" y="5313146"/>
                  </a:moveTo>
                  <a:lnTo>
                    <a:pt x="3431590" y="5297398"/>
                  </a:lnTo>
                  <a:lnTo>
                    <a:pt x="3422916" y="5284521"/>
                  </a:lnTo>
                  <a:lnTo>
                    <a:pt x="3410026" y="5275821"/>
                  </a:lnTo>
                  <a:lnTo>
                    <a:pt x="3394252" y="5272621"/>
                  </a:lnTo>
                  <a:lnTo>
                    <a:pt x="3378466" y="5275821"/>
                  </a:lnTo>
                  <a:lnTo>
                    <a:pt x="3365589" y="5284521"/>
                  </a:lnTo>
                  <a:lnTo>
                    <a:pt x="3356902" y="5297398"/>
                  </a:lnTo>
                  <a:lnTo>
                    <a:pt x="3353727" y="5313146"/>
                  </a:lnTo>
                  <a:lnTo>
                    <a:pt x="3356902" y="5328932"/>
                  </a:lnTo>
                  <a:lnTo>
                    <a:pt x="3365589" y="5341810"/>
                  </a:lnTo>
                  <a:lnTo>
                    <a:pt x="3378466" y="5350484"/>
                  </a:lnTo>
                  <a:lnTo>
                    <a:pt x="3394252" y="5353659"/>
                  </a:lnTo>
                  <a:lnTo>
                    <a:pt x="3410026" y="5350484"/>
                  </a:lnTo>
                  <a:lnTo>
                    <a:pt x="3422916" y="5341810"/>
                  </a:lnTo>
                  <a:lnTo>
                    <a:pt x="3431590" y="5328932"/>
                  </a:lnTo>
                  <a:lnTo>
                    <a:pt x="3434765" y="5313146"/>
                  </a:lnTo>
                  <a:close/>
                </a:path>
                <a:path w="16762094" h="5354955" extrusionOk="0">
                  <a:moveTo>
                    <a:pt x="3662616" y="40525"/>
                  </a:moveTo>
                  <a:lnTo>
                    <a:pt x="3659441" y="24739"/>
                  </a:lnTo>
                  <a:lnTo>
                    <a:pt x="3650767" y="11861"/>
                  </a:lnTo>
                  <a:lnTo>
                    <a:pt x="3637877" y="3187"/>
                  </a:lnTo>
                  <a:lnTo>
                    <a:pt x="3622103" y="0"/>
                  </a:lnTo>
                  <a:lnTo>
                    <a:pt x="3606355" y="3187"/>
                  </a:lnTo>
                  <a:lnTo>
                    <a:pt x="3593477" y="11861"/>
                  </a:lnTo>
                  <a:lnTo>
                    <a:pt x="3584765" y="24739"/>
                  </a:lnTo>
                  <a:lnTo>
                    <a:pt x="3581577" y="40525"/>
                  </a:lnTo>
                  <a:lnTo>
                    <a:pt x="3584765" y="56261"/>
                  </a:lnTo>
                  <a:lnTo>
                    <a:pt x="3593477" y="69151"/>
                  </a:lnTo>
                  <a:lnTo>
                    <a:pt x="3606355" y="77851"/>
                  </a:lnTo>
                  <a:lnTo>
                    <a:pt x="3622103" y="81051"/>
                  </a:lnTo>
                  <a:lnTo>
                    <a:pt x="3637877" y="77851"/>
                  </a:lnTo>
                  <a:lnTo>
                    <a:pt x="3650767" y="69151"/>
                  </a:lnTo>
                  <a:lnTo>
                    <a:pt x="3659441" y="56261"/>
                  </a:lnTo>
                  <a:lnTo>
                    <a:pt x="3662616" y="40525"/>
                  </a:lnTo>
                  <a:close/>
                </a:path>
                <a:path w="16762094" h="5354955" extrusionOk="0">
                  <a:moveTo>
                    <a:pt x="3662718" y="2686520"/>
                  </a:moveTo>
                  <a:lnTo>
                    <a:pt x="3659543" y="2670733"/>
                  </a:lnTo>
                  <a:lnTo>
                    <a:pt x="3650869" y="2657856"/>
                  </a:lnTo>
                  <a:lnTo>
                    <a:pt x="3637991" y="2649182"/>
                  </a:lnTo>
                  <a:lnTo>
                    <a:pt x="3622205" y="2645994"/>
                  </a:lnTo>
                  <a:lnTo>
                    <a:pt x="3606419" y="2649182"/>
                  </a:lnTo>
                  <a:lnTo>
                    <a:pt x="3593541" y="2657856"/>
                  </a:lnTo>
                  <a:lnTo>
                    <a:pt x="3584854" y="2670733"/>
                  </a:lnTo>
                  <a:lnTo>
                    <a:pt x="3581679" y="2686520"/>
                  </a:lnTo>
                  <a:lnTo>
                    <a:pt x="3584854" y="2702255"/>
                  </a:lnTo>
                  <a:lnTo>
                    <a:pt x="3593541" y="2715145"/>
                  </a:lnTo>
                  <a:lnTo>
                    <a:pt x="3606419" y="2723845"/>
                  </a:lnTo>
                  <a:lnTo>
                    <a:pt x="3622205" y="2727045"/>
                  </a:lnTo>
                  <a:lnTo>
                    <a:pt x="3637991" y="2723845"/>
                  </a:lnTo>
                  <a:lnTo>
                    <a:pt x="3650869" y="2715145"/>
                  </a:lnTo>
                  <a:lnTo>
                    <a:pt x="3659543" y="2702255"/>
                  </a:lnTo>
                  <a:lnTo>
                    <a:pt x="3662718" y="2686520"/>
                  </a:lnTo>
                  <a:close/>
                </a:path>
                <a:path w="16762094" h="5354955" extrusionOk="0">
                  <a:moveTo>
                    <a:pt x="3674338" y="5313146"/>
                  </a:moveTo>
                  <a:lnTo>
                    <a:pt x="3671163" y="5297398"/>
                  </a:lnTo>
                  <a:lnTo>
                    <a:pt x="3662489" y="5284521"/>
                  </a:lnTo>
                  <a:lnTo>
                    <a:pt x="3649611" y="5275821"/>
                  </a:lnTo>
                  <a:lnTo>
                    <a:pt x="3633825" y="5272621"/>
                  </a:lnTo>
                  <a:lnTo>
                    <a:pt x="3618039" y="5275821"/>
                  </a:lnTo>
                  <a:lnTo>
                    <a:pt x="3605161" y="5284521"/>
                  </a:lnTo>
                  <a:lnTo>
                    <a:pt x="3596475" y="5297398"/>
                  </a:lnTo>
                  <a:lnTo>
                    <a:pt x="3593300" y="5313146"/>
                  </a:lnTo>
                  <a:lnTo>
                    <a:pt x="3596475" y="5328932"/>
                  </a:lnTo>
                  <a:lnTo>
                    <a:pt x="3605161" y="5341810"/>
                  </a:lnTo>
                  <a:lnTo>
                    <a:pt x="3618039" y="5350484"/>
                  </a:lnTo>
                  <a:lnTo>
                    <a:pt x="3633825" y="5353659"/>
                  </a:lnTo>
                  <a:lnTo>
                    <a:pt x="3649611" y="5350484"/>
                  </a:lnTo>
                  <a:lnTo>
                    <a:pt x="3662489" y="5341810"/>
                  </a:lnTo>
                  <a:lnTo>
                    <a:pt x="3671163" y="5328932"/>
                  </a:lnTo>
                  <a:lnTo>
                    <a:pt x="3674338" y="5313146"/>
                  </a:lnTo>
                  <a:close/>
                </a:path>
                <a:path w="16762094" h="5354955" extrusionOk="0">
                  <a:moveTo>
                    <a:pt x="3913911" y="5313146"/>
                  </a:moveTo>
                  <a:lnTo>
                    <a:pt x="3910723" y="5297398"/>
                  </a:lnTo>
                  <a:lnTo>
                    <a:pt x="3902024" y="5284521"/>
                  </a:lnTo>
                  <a:lnTo>
                    <a:pt x="3889133" y="5275821"/>
                  </a:lnTo>
                  <a:lnTo>
                    <a:pt x="3873398" y="5272621"/>
                  </a:lnTo>
                  <a:lnTo>
                    <a:pt x="3857599" y="5275821"/>
                  </a:lnTo>
                  <a:lnTo>
                    <a:pt x="3844683" y="5284521"/>
                  </a:lnTo>
                  <a:lnTo>
                    <a:pt x="3835958" y="5297398"/>
                  </a:lnTo>
                  <a:lnTo>
                    <a:pt x="3832771" y="5313146"/>
                  </a:lnTo>
                  <a:lnTo>
                    <a:pt x="3835958" y="5328932"/>
                  </a:lnTo>
                  <a:lnTo>
                    <a:pt x="3844683" y="5341810"/>
                  </a:lnTo>
                  <a:lnTo>
                    <a:pt x="3857599" y="5350484"/>
                  </a:lnTo>
                  <a:lnTo>
                    <a:pt x="3873398" y="5353659"/>
                  </a:lnTo>
                  <a:lnTo>
                    <a:pt x="3889133" y="5350484"/>
                  </a:lnTo>
                  <a:lnTo>
                    <a:pt x="3902024" y="5341810"/>
                  </a:lnTo>
                  <a:lnTo>
                    <a:pt x="3910723" y="5328932"/>
                  </a:lnTo>
                  <a:lnTo>
                    <a:pt x="3913911" y="5313146"/>
                  </a:lnTo>
                  <a:close/>
                </a:path>
                <a:path w="16762094" h="5354955" extrusionOk="0">
                  <a:moveTo>
                    <a:pt x="3913911" y="2687256"/>
                  </a:moveTo>
                  <a:lnTo>
                    <a:pt x="3910736" y="2671470"/>
                  </a:lnTo>
                  <a:lnTo>
                    <a:pt x="3902062" y="2658592"/>
                  </a:lnTo>
                  <a:lnTo>
                    <a:pt x="3889184" y="2649918"/>
                  </a:lnTo>
                  <a:lnTo>
                    <a:pt x="3873398" y="2646730"/>
                  </a:lnTo>
                  <a:lnTo>
                    <a:pt x="3857612" y="2649918"/>
                  </a:lnTo>
                  <a:lnTo>
                    <a:pt x="3844734" y="2658592"/>
                  </a:lnTo>
                  <a:lnTo>
                    <a:pt x="3836047" y="2671470"/>
                  </a:lnTo>
                  <a:lnTo>
                    <a:pt x="3832872" y="2687256"/>
                  </a:lnTo>
                  <a:lnTo>
                    <a:pt x="3836047" y="2703042"/>
                  </a:lnTo>
                  <a:lnTo>
                    <a:pt x="3844734" y="2715920"/>
                  </a:lnTo>
                  <a:lnTo>
                    <a:pt x="3857612" y="2724594"/>
                  </a:lnTo>
                  <a:lnTo>
                    <a:pt x="3873398" y="2727782"/>
                  </a:lnTo>
                  <a:lnTo>
                    <a:pt x="3889184" y="2724594"/>
                  </a:lnTo>
                  <a:lnTo>
                    <a:pt x="3902062" y="2715920"/>
                  </a:lnTo>
                  <a:lnTo>
                    <a:pt x="3910736" y="2703042"/>
                  </a:lnTo>
                  <a:lnTo>
                    <a:pt x="3913911" y="2687256"/>
                  </a:lnTo>
                  <a:close/>
                </a:path>
                <a:path w="16762094" h="5354955" extrusionOk="0">
                  <a:moveTo>
                    <a:pt x="4151503" y="2686520"/>
                  </a:moveTo>
                  <a:lnTo>
                    <a:pt x="4148302" y="2670733"/>
                  </a:lnTo>
                  <a:lnTo>
                    <a:pt x="4139603" y="2657856"/>
                  </a:lnTo>
                  <a:lnTo>
                    <a:pt x="4126725" y="2649182"/>
                  </a:lnTo>
                  <a:lnTo>
                    <a:pt x="4110977" y="2645994"/>
                  </a:lnTo>
                  <a:lnTo>
                    <a:pt x="4095191" y="2649182"/>
                  </a:lnTo>
                  <a:lnTo>
                    <a:pt x="4082313" y="2657856"/>
                  </a:lnTo>
                  <a:lnTo>
                    <a:pt x="4073639" y="2670733"/>
                  </a:lnTo>
                  <a:lnTo>
                    <a:pt x="4070451" y="2686520"/>
                  </a:lnTo>
                  <a:lnTo>
                    <a:pt x="4073639" y="2702255"/>
                  </a:lnTo>
                  <a:lnTo>
                    <a:pt x="4082313" y="2715145"/>
                  </a:lnTo>
                  <a:lnTo>
                    <a:pt x="4095191" y="2723845"/>
                  </a:lnTo>
                  <a:lnTo>
                    <a:pt x="4110977" y="2727045"/>
                  </a:lnTo>
                  <a:lnTo>
                    <a:pt x="4126725" y="2723845"/>
                  </a:lnTo>
                  <a:lnTo>
                    <a:pt x="4139603" y="2715145"/>
                  </a:lnTo>
                  <a:lnTo>
                    <a:pt x="4148302" y="2702255"/>
                  </a:lnTo>
                  <a:lnTo>
                    <a:pt x="4151503" y="2686520"/>
                  </a:lnTo>
                  <a:close/>
                </a:path>
                <a:path w="16762094" h="5354955" extrusionOk="0">
                  <a:moveTo>
                    <a:pt x="4151503" y="40525"/>
                  </a:moveTo>
                  <a:lnTo>
                    <a:pt x="4148328" y="24739"/>
                  </a:lnTo>
                  <a:lnTo>
                    <a:pt x="4139654" y="11861"/>
                  </a:lnTo>
                  <a:lnTo>
                    <a:pt x="4126763" y="3187"/>
                  </a:lnTo>
                  <a:lnTo>
                    <a:pt x="4110990" y="0"/>
                  </a:lnTo>
                  <a:lnTo>
                    <a:pt x="4095204" y="3187"/>
                  </a:lnTo>
                  <a:lnTo>
                    <a:pt x="4082326" y="11861"/>
                  </a:lnTo>
                  <a:lnTo>
                    <a:pt x="4073639" y="24739"/>
                  </a:lnTo>
                  <a:lnTo>
                    <a:pt x="4070464" y="40525"/>
                  </a:lnTo>
                  <a:lnTo>
                    <a:pt x="4073639" y="56261"/>
                  </a:lnTo>
                  <a:lnTo>
                    <a:pt x="4082326" y="69151"/>
                  </a:lnTo>
                  <a:lnTo>
                    <a:pt x="4095204" y="77851"/>
                  </a:lnTo>
                  <a:lnTo>
                    <a:pt x="4110990" y="81051"/>
                  </a:lnTo>
                  <a:lnTo>
                    <a:pt x="4126763" y="77851"/>
                  </a:lnTo>
                  <a:lnTo>
                    <a:pt x="4139654" y="69151"/>
                  </a:lnTo>
                  <a:lnTo>
                    <a:pt x="4148328" y="56261"/>
                  </a:lnTo>
                  <a:lnTo>
                    <a:pt x="4151503" y="40525"/>
                  </a:lnTo>
                  <a:close/>
                </a:path>
                <a:path w="16762094" h="5354955" extrusionOk="0">
                  <a:moveTo>
                    <a:pt x="4153382" y="5313146"/>
                  </a:moveTo>
                  <a:lnTo>
                    <a:pt x="4150207" y="5297398"/>
                  </a:lnTo>
                  <a:lnTo>
                    <a:pt x="4141533" y="5284521"/>
                  </a:lnTo>
                  <a:lnTo>
                    <a:pt x="4128643" y="5275821"/>
                  </a:lnTo>
                  <a:lnTo>
                    <a:pt x="4112869" y="5272621"/>
                  </a:lnTo>
                  <a:lnTo>
                    <a:pt x="4097121" y="5275821"/>
                  </a:lnTo>
                  <a:lnTo>
                    <a:pt x="4084243" y="5284521"/>
                  </a:lnTo>
                  <a:lnTo>
                    <a:pt x="4075531" y="5297398"/>
                  </a:lnTo>
                  <a:lnTo>
                    <a:pt x="4072344" y="5313146"/>
                  </a:lnTo>
                  <a:lnTo>
                    <a:pt x="4075531" y="5328932"/>
                  </a:lnTo>
                  <a:lnTo>
                    <a:pt x="4084243" y="5341810"/>
                  </a:lnTo>
                  <a:lnTo>
                    <a:pt x="4097121" y="5350484"/>
                  </a:lnTo>
                  <a:lnTo>
                    <a:pt x="4112869" y="5353659"/>
                  </a:lnTo>
                  <a:lnTo>
                    <a:pt x="4128643" y="5350484"/>
                  </a:lnTo>
                  <a:lnTo>
                    <a:pt x="4141533" y="5341810"/>
                  </a:lnTo>
                  <a:lnTo>
                    <a:pt x="4150207" y="5328932"/>
                  </a:lnTo>
                  <a:lnTo>
                    <a:pt x="4153382" y="5313146"/>
                  </a:lnTo>
                  <a:close/>
                </a:path>
                <a:path w="16762094" h="5354955" extrusionOk="0">
                  <a:moveTo>
                    <a:pt x="4392955" y="5313146"/>
                  </a:moveTo>
                  <a:lnTo>
                    <a:pt x="4389780" y="5297398"/>
                  </a:lnTo>
                  <a:lnTo>
                    <a:pt x="4381106" y="5284521"/>
                  </a:lnTo>
                  <a:lnTo>
                    <a:pt x="4368228" y="5275821"/>
                  </a:lnTo>
                  <a:lnTo>
                    <a:pt x="4352442" y="5272621"/>
                  </a:lnTo>
                  <a:lnTo>
                    <a:pt x="4336656" y="5275821"/>
                  </a:lnTo>
                  <a:lnTo>
                    <a:pt x="4323778" y="5284521"/>
                  </a:lnTo>
                  <a:lnTo>
                    <a:pt x="4315091" y="5297398"/>
                  </a:lnTo>
                  <a:lnTo>
                    <a:pt x="4311916" y="5313146"/>
                  </a:lnTo>
                  <a:lnTo>
                    <a:pt x="4315091" y="5328932"/>
                  </a:lnTo>
                  <a:lnTo>
                    <a:pt x="4323778" y="5341810"/>
                  </a:lnTo>
                  <a:lnTo>
                    <a:pt x="4336656" y="5350484"/>
                  </a:lnTo>
                  <a:lnTo>
                    <a:pt x="4352442" y="5353659"/>
                  </a:lnTo>
                  <a:lnTo>
                    <a:pt x="4368228" y="5350484"/>
                  </a:lnTo>
                  <a:lnTo>
                    <a:pt x="4381106" y="5341810"/>
                  </a:lnTo>
                  <a:lnTo>
                    <a:pt x="4389780" y="5328932"/>
                  </a:lnTo>
                  <a:lnTo>
                    <a:pt x="4392955" y="5313146"/>
                  </a:lnTo>
                  <a:close/>
                </a:path>
                <a:path w="16762094" h="5354955" extrusionOk="0">
                  <a:moveTo>
                    <a:pt x="4393069" y="2687256"/>
                  </a:moveTo>
                  <a:lnTo>
                    <a:pt x="4389882" y="2671470"/>
                  </a:lnTo>
                  <a:lnTo>
                    <a:pt x="4381208" y="2658592"/>
                  </a:lnTo>
                  <a:lnTo>
                    <a:pt x="4368330" y="2649918"/>
                  </a:lnTo>
                  <a:lnTo>
                    <a:pt x="4352544" y="2646730"/>
                  </a:lnTo>
                  <a:lnTo>
                    <a:pt x="4336758" y="2649918"/>
                  </a:lnTo>
                  <a:lnTo>
                    <a:pt x="4323880" y="2658592"/>
                  </a:lnTo>
                  <a:lnTo>
                    <a:pt x="4315206" y="2671470"/>
                  </a:lnTo>
                  <a:lnTo>
                    <a:pt x="4312018" y="2687256"/>
                  </a:lnTo>
                  <a:lnTo>
                    <a:pt x="4315206" y="2703042"/>
                  </a:lnTo>
                  <a:lnTo>
                    <a:pt x="4323880" y="2715920"/>
                  </a:lnTo>
                  <a:lnTo>
                    <a:pt x="4336758" y="2724594"/>
                  </a:lnTo>
                  <a:lnTo>
                    <a:pt x="4352544" y="2727782"/>
                  </a:lnTo>
                  <a:lnTo>
                    <a:pt x="4368330" y="2724594"/>
                  </a:lnTo>
                  <a:lnTo>
                    <a:pt x="4381208" y="2715920"/>
                  </a:lnTo>
                  <a:lnTo>
                    <a:pt x="4389882" y="2703042"/>
                  </a:lnTo>
                  <a:lnTo>
                    <a:pt x="4393069" y="2687256"/>
                  </a:lnTo>
                  <a:close/>
                </a:path>
                <a:path w="16762094" h="5354955" extrusionOk="0">
                  <a:moveTo>
                    <a:pt x="4397146" y="40525"/>
                  </a:moveTo>
                  <a:lnTo>
                    <a:pt x="4393946" y="24739"/>
                  </a:lnTo>
                  <a:lnTo>
                    <a:pt x="4385246" y="11861"/>
                  </a:lnTo>
                  <a:lnTo>
                    <a:pt x="4372368" y="3187"/>
                  </a:lnTo>
                  <a:lnTo>
                    <a:pt x="4356633" y="0"/>
                  </a:lnTo>
                  <a:lnTo>
                    <a:pt x="4340847" y="3187"/>
                  </a:lnTo>
                  <a:lnTo>
                    <a:pt x="4327969" y="11861"/>
                  </a:lnTo>
                  <a:lnTo>
                    <a:pt x="4319295" y="24739"/>
                  </a:lnTo>
                  <a:lnTo>
                    <a:pt x="4316107" y="40525"/>
                  </a:lnTo>
                  <a:lnTo>
                    <a:pt x="4319295" y="56261"/>
                  </a:lnTo>
                  <a:lnTo>
                    <a:pt x="4327969" y="69151"/>
                  </a:lnTo>
                  <a:lnTo>
                    <a:pt x="4340847" y="77851"/>
                  </a:lnTo>
                  <a:lnTo>
                    <a:pt x="4356633" y="81051"/>
                  </a:lnTo>
                  <a:lnTo>
                    <a:pt x="4372368" y="77851"/>
                  </a:lnTo>
                  <a:lnTo>
                    <a:pt x="4385246" y="69151"/>
                  </a:lnTo>
                  <a:lnTo>
                    <a:pt x="4393946" y="56261"/>
                  </a:lnTo>
                  <a:lnTo>
                    <a:pt x="4397146" y="40525"/>
                  </a:lnTo>
                  <a:close/>
                </a:path>
                <a:path w="16762094" h="5354955" extrusionOk="0">
                  <a:moveTo>
                    <a:pt x="4632528" y="5313146"/>
                  </a:moveTo>
                  <a:lnTo>
                    <a:pt x="4629353" y="5297398"/>
                  </a:lnTo>
                  <a:lnTo>
                    <a:pt x="4620679" y="5284521"/>
                  </a:lnTo>
                  <a:lnTo>
                    <a:pt x="4607801" y="5275821"/>
                  </a:lnTo>
                  <a:lnTo>
                    <a:pt x="4592015" y="5272621"/>
                  </a:lnTo>
                  <a:lnTo>
                    <a:pt x="4576229" y="5275821"/>
                  </a:lnTo>
                  <a:lnTo>
                    <a:pt x="4563351" y="5284521"/>
                  </a:lnTo>
                  <a:lnTo>
                    <a:pt x="4554664" y="5297398"/>
                  </a:lnTo>
                  <a:lnTo>
                    <a:pt x="4551489" y="5313146"/>
                  </a:lnTo>
                  <a:lnTo>
                    <a:pt x="4554664" y="5328932"/>
                  </a:lnTo>
                  <a:lnTo>
                    <a:pt x="4563351" y="5341810"/>
                  </a:lnTo>
                  <a:lnTo>
                    <a:pt x="4576229" y="5350484"/>
                  </a:lnTo>
                  <a:lnTo>
                    <a:pt x="4592015" y="5353659"/>
                  </a:lnTo>
                  <a:lnTo>
                    <a:pt x="4607801" y="5350484"/>
                  </a:lnTo>
                  <a:lnTo>
                    <a:pt x="4620679" y="5341810"/>
                  </a:lnTo>
                  <a:lnTo>
                    <a:pt x="4629353" y="5328932"/>
                  </a:lnTo>
                  <a:lnTo>
                    <a:pt x="4632528" y="5313146"/>
                  </a:lnTo>
                  <a:close/>
                </a:path>
                <a:path w="16762094" h="5354955" extrusionOk="0">
                  <a:moveTo>
                    <a:pt x="4632642" y="2687256"/>
                  </a:moveTo>
                  <a:lnTo>
                    <a:pt x="4629442" y="2671470"/>
                  </a:lnTo>
                  <a:lnTo>
                    <a:pt x="4620742" y="2658592"/>
                  </a:lnTo>
                  <a:lnTo>
                    <a:pt x="4607852" y="2649918"/>
                  </a:lnTo>
                  <a:lnTo>
                    <a:pt x="4592117" y="2646730"/>
                  </a:lnTo>
                  <a:lnTo>
                    <a:pt x="4576330" y="2649918"/>
                  </a:lnTo>
                  <a:lnTo>
                    <a:pt x="4563453" y="2658592"/>
                  </a:lnTo>
                  <a:lnTo>
                    <a:pt x="4554779" y="2671470"/>
                  </a:lnTo>
                  <a:lnTo>
                    <a:pt x="4551591" y="2687256"/>
                  </a:lnTo>
                  <a:lnTo>
                    <a:pt x="4554779" y="2703042"/>
                  </a:lnTo>
                  <a:lnTo>
                    <a:pt x="4563453" y="2715920"/>
                  </a:lnTo>
                  <a:lnTo>
                    <a:pt x="4576330" y="2724594"/>
                  </a:lnTo>
                  <a:lnTo>
                    <a:pt x="4592117" y="2727782"/>
                  </a:lnTo>
                  <a:lnTo>
                    <a:pt x="4607852" y="2724594"/>
                  </a:lnTo>
                  <a:lnTo>
                    <a:pt x="4620742" y="2715920"/>
                  </a:lnTo>
                  <a:lnTo>
                    <a:pt x="4629442" y="2703042"/>
                  </a:lnTo>
                  <a:lnTo>
                    <a:pt x="4632642" y="2687256"/>
                  </a:lnTo>
                  <a:close/>
                </a:path>
                <a:path w="16762094" h="5354955" extrusionOk="0">
                  <a:moveTo>
                    <a:pt x="4642802" y="40525"/>
                  </a:moveTo>
                  <a:lnTo>
                    <a:pt x="4639602" y="24739"/>
                  </a:lnTo>
                  <a:lnTo>
                    <a:pt x="4630902" y="11861"/>
                  </a:lnTo>
                  <a:lnTo>
                    <a:pt x="4618025" y="3187"/>
                  </a:lnTo>
                  <a:lnTo>
                    <a:pt x="4602277" y="0"/>
                  </a:lnTo>
                  <a:lnTo>
                    <a:pt x="4586490" y="3187"/>
                  </a:lnTo>
                  <a:lnTo>
                    <a:pt x="4573613" y="11861"/>
                  </a:lnTo>
                  <a:lnTo>
                    <a:pt x="4564939" y="24739"/>
                  </a:lnTo>
                  <a:lnTo>
                    <a:pt x="4561751" y="40525"/>
                  </a:lnTo>
                  <a:lnTo>
                    <a:pt x="4564939" y="56261"/>
                  </a:lnTo>
                  <a:lnTo>
                    <a:pt x="4573613" y="69151"/>
                  </a:lnTo>
                  <a:lnTo>
                    <a:pt x="4586490" y="77851"/>
                  </a:lnTo>
                  <a:lnTo>
                    <a:pt x="4602277" y="81051"/>
                  </a:lnTo>
                  <a:lnTo>
                    <a:pt x="4618025" y="77851"/>
                  </a:lnTo>
                  <a:lnTo>
                    <a:pt x="4630902" y="69151"/>
                  </a:lnTo>
                  <a:lnTo>
                    <a:pt x="4639602" y="56261"/>
                  </a:lnTo>
                  <a:lnTo>
                    <a:pt x="4642802" y="40525"/>
                  </a:lnTo>
                  <a:close/>
                </a:path>
                <a:path w="16762094" h="5354955" extrusionOk="0">
                  <a:moveTo>
                    <a:pt x="4872113" y="5313146"/>
                  </a:moveTo>
                  <a:lnTo>
                    <a:pt x="4868926" y="5297398"/>
                  </a:lnTo>
                  <a:lnTo>
                    <a:pt x="4860252" y="5284521"/>
                  </a:lnTo>
                  <a:lnTo>
                    <a:pt x="4847374" y="5275821"/>
                  </a:lnTo>
                  <a:lnTo>
                    <a:pt x="4831588" y="5272621"/>
                  </a:lnTo>
                  <a:lnTo>
                    <a:pt x="4815802" y="5275821"/>
                  </a:lnTo>
                  <a:lnTo>
                    <a:pt x="4802924" y="5284521"/>
                  </a:lnTo>
                  <a:lnTo>
                    <a:pt x="4794237" y="5297398"/>
                  </a:lnTo>
                  <a:lnTo>
                    <a:pt x="4791062" y="5313146"/>
                  </a:lnTo>
                  <a:lnTo>
                    <a:pt x="4794237" y="5328932"/>
                  </a:lnTo>
                  <a:lnTo>
                    <a:pt x="4802924" y="5341810"/>
                  </a:lnTo>
                  <a:lnTo>
                    <a:pt x="4815802" y="5350484"/>
                  </a:lnTo>
                  <a:lnTo>
                    <a:pt x="4831588" y="5353659"/>
                  </a:lnTo>
                  <a:lnTo>
                    <a:pt x="4847374" y="5350484"/>
                  </a:lnTo>
                  <a:lnTo>
                    <a:pt x="4860252" y="5341810"/>
                  </a:lnTo>
                  <a:lnTo>
                    <a:pt x="4868926" y="5328932"/>
                  </a:lnTo>
                  <a:lnTo>
                    <a:pt x="4872113" y="5313146"/>
                  </a:lnTo>
                  <a:close/>
                </a:path>
                <a:path w="16762094" h="5354955" extrusionOk="0">
                  <a:moveTo>
                    <a:pt x="4872113" y="2687256"/>
                  </a:moveTo>
                  <a:lnTo>
                    <a:pt x="4868926" y="2671470"/>
                  </a:lnTo>
                  <a:lnTo>
                    <a:pt x="4860252" y="2658592"/>
                  </a:lnTo>
                  <a:lnTo>
                    <a:pt x="4847374" y="2649918"/>
                  </a:lnTo>
                  <a:lnTo>
                    <a:pt x="4831588" y="2646730"/>
                  </a:lnTo>
                  <a:lnTo>
                    <a:pt x="4815840" y="2649918"/>
                  </a:lnTo>
                  <a:lnTo>
                    <a:pt x="4802962" y="2658592"/>
                  </a:lnTo>
                  <a:lnTo>
                    <a:pt x="4794262" y="2671470"/>
                  </a:lnTo>
                  <a:lnTo>
                    <a:pt x="4791062" y="2687256"/>
                  </a:lnTo>
                  <a:lnTo>
                    <a:pt x="4794262" y="2703042"/>
                  </a:lnTo>
                  <a:lnTo>
                    <a:pt x="4802962" y="2715920"/>
                  </a:lnTo>
                  <a:lnTo>
                    <a:pt x="4815840" y="2724594"/>
                  </a:lnTo>
                  <a:lnTo>
                    <a:pt x="4831588" y="2727782"/>
                  </a:lnTo>
                  <a:lnTo>
                    <a:pt x="4847374" y="2724594"/>
                  </a:lnTo>
                  <a:lnTo>
                    <a:pt x="4860252" y="2715920"/>
                  </a:lnTo>
                  <a:lnTo>
                    <a:pt x="4868926" y="2703042"/>
                  </a:lnTo>
                  <a:lnTo>
                    <a:pt x="4872113" y="2687256"/>
                  </a:lnTo>
                  <a:close/>
                </a:path>
                <a:path w="16762094" h="5354955" extrusionOk="0">
                  <a:moveTo>
                    <a:pt x="4888446" y="40525"/>
                  </a:moveTo>
                  <a:lnTo>
                    <a:pt x="4885271" y="24739"/>
                  </a:lnTo>
                  <a:lnTo>
                    <a:pt x="4876584" y="11861"/>
                  </a:lnTo>
                  <a:lnTo>
                    <a:pt x="4863706" y="3187"/>
                  </a:lnTo>
                  <a:lnTo>
                    <a:pt x="4847920" y="0"/>
                  </a:lnTo>
                  <a:lnTo>
                    <a:pt x="4832134" y="3187"/>
                  </a:lnTo>
                  <a:lnTo>
                    <a:pt x="4819256" y="11861"/>
                  </a:lnTo>
                  <a:lnTo>
                    <a:pt x="4810582" y="24739"/>
                  </a:lnTo>
                  <a:lnTo>
                    <a:pt x="4807407" y="40525"/>
                  </a:lnTo>
                  <a:lnTo>
                    <a:pt x="4810582" y="56261"/>
                  </a:lnTo>
                  <a:lnTo>
                    <a:pt x="4819256" y="69151"/>
                  </a:lnTo>
                  <a:lnTo>
                    <a:pt x="4832134" y="77851"/>
                  </a:lnTo>
                  <a:lnTo>
                    <a:pt x="4847920" y="81051"/>
                  </a:lnTo>
                  <a:lnTo>
                    <a:pt x="4863706" y="77851"/>
                  </a:lnTo>
                  <a:lnTo>
                    <a:pt x="4876584" y="69151"/>
                  </a:lnTo>
                  <a:lnTo>
                    <a:pt x="4885271" y="56261"/>
                  </a:lnTo>
                  <a:lnTo>
                    <a:pt x="4888446" y="40525"/>
                  </a:lnTo>
                  <a:close/>
                </a:path>
                <a:path w="16762094" h="5354955" extrusionOk="0">
                  <a:moveTo>
                    <a:pt x="5111686" y="5313146"/>
                  </a:moveTo>
                  <a:lnTo>
                    <a:pt x="5108486" y="5297398"/>
                  </a:lnTo>
                  <a:lnTo>
                    <a:pt x="5099786" y="5284521"/>
                  </a:lnTo>
                  <a:lnTo>
                    <a:pt x="5086896" y="5275821"/>
                  </a:lnTo>
                  <a:lnTo>
                    <a:pt x="5071161" y="5272621"/>
                  </a:lnTo>
                  <a:lnTo>
                    <a:pt x="5055374" y="5275821"/>
                  </a:lnTo>
                  <a:lnTo>
                    <a:pt x="5042497" y="5284521"/>
                  </a:lnTo>
                  <a:lnTo>
                    <a:pt x="5033823" y="5297398"/>
                  </a:lnTo>
                  <a:lnTo>
                    <a:pt x="5030635" y="5313146"/>
                  </a:lnTo>
                  <a:lnTo>
                    <a:pt x="5033823" y="5328932"/>
                  </a:lnTo>
                  <a:lnTo>
                    <a:pt x="5042497" y="5341810"/>
                  </a:lnTo>
                  <a:lnTo>
                    <a:pt x="5055374" y="5350484"/>
                  </a:lnTo>
                  <a:lnTo>
                    <a:pt x="5071161" y="5353659"/>
                  </a:lnTo>
                  <a:lnTo>
                    <a:pt x="5086896" y="5350484"/>
                  </a:lnTo>
                  <a:lnTo>
                    <a:pt x="5099786" y="5341810"/>
                  </a:lnTo>
                  <a:lnTo>
                    <a:pt x="5108486" y="5328932"/>
                  </a:lnTo>
                  <a:lnTo>
                    <a:pt x="5111686" y="5313146"/>
                  </a:lnTo>
                  <a:close/>
                </a:path>
                <a:path w="16762094" h="5354955" extrusionOk="0">
                  <a:moveTo>
                    <a:pt x="5111686" y="2687256"/>
                  </a:moveTo>
                  <a:lnTo>
                    <a:pt x="5108499" y="2671470"/>
                  </a:lnTo>
                  <a:lnTo>
                    <a:pt x="5099824" y="2658592"/>
                  </a:lnTo>
                  <a:lnTo>
                    <a:pt x="5086947" y="2649918"/>
                  </a:lnTo>
                  <a:lnTo>
                    <a:pt x="5071161" y="2646730"/>
                  </a:lnTo>
                  <a:lnTo>
                    <a:pt x="5055374" y="2649918"/>
                  </a:lnTo>
                  <a:lnTo>
                    <a:pt x="5042497" y="2658592"/>
                  </a:lnTo>
                  <a:lnTo>
                    <a:pt x="5033823" y="2671470"/>
                  </a:lnTo>
                  <a:lnTo>
                    <a:pt x="5030635" y="2687256"/>
                  </a:lnTo>
                  <a:lnTo>
                    <a:pt x="5033823" y="2703042"/>
                  </a:lnTo>
                  <a:lnTo>
                    <a:pt x="5042497" y="2715920"/>
                  </a:lnTo>
                  <a:lnTo>
                    <a:pt x="5055374" y="2724594"/>
                  </a:lnTo>
                  <a:lnTo>
                    <a:pt x="5071161" y="2727782"/>
                  </a:lnTo>
                  <a:lnTo>
                    <a:pt x="5086947" y="2724594"/>
                  </a:lnTo>
                  <a:lnTo>
                    <a:pt x="5099824" y="2715920"/>
                  </a:lnTo>
                  <a:lnTo>
                    <a:pt x="5108499" y="2703042"/>
                  </a:lnTo>
                  <a:lnTo>
                    <a:pt x="5111686" y="2687256"/>
                  </a:lnTo>
                  <a:close/>
                </a:path>
                <a:path w="16762094" h="5354955" extrusionOk="0">
                  <a:moveTo>
                    <a:pt x="5134089" y="40525"/>
                  </a:moveTo>
                  <a:lnTo>
                    <a:pt x="5130901" y="24739"/>
                  </a:lnTo>
                  <a:lnTo>
                    <a:pt x="5122202" y="11861"/>
                  </a:lnTo>
                  <a:lnTo>
                    <a:pt x="5109311" y="3187"/>
                  </a:lnTo>
                  <a:lnTo>
                    <a:pt x="5093576" y="0"/>
                  </a:lnTo>
                  <a:lnTo>
                    <a:pt x="5077790" y="3187"/>
                  </a:lnTo>
                  <a:lnTo>
                    <a:pt x="5064912" y="11861"/>
                  </a:lnTo>
                  <a:lnTo>
                    <a:pt x="5056225" y="24739"/>
                  </a:lnTo>
                  <a:lnTo>
                    <a:pt x="5053050" y="40525"/>
                  </a:lnTo>
                  <a:lnTo>
                    <a:pt x="5056225" y="56261"/>
                  </a:lnTo>
                  <a:lnTo>
                    <a:pt x="5064912" y="69151"/>
                  </a:lnTo>
                  <a:lnTo>
                    <a:pt x="5077790" y="77851"/>
                  </a:lnTo>
                  <a:lnTo>
                    <a:pt x="5093576" y="81051"/>
                  </a:lnTo>
                  <a:lnTo>
                    <a:pt x="5109311" y="77851"/>
                  </a:lnTo>
                  <a:lnTo>
                    <a:pt x="5122202" y="69151"/>
                  </a:lnTo>
                  <a:lnTo>
                    <a:pt x="5130901" y="56261"/>
                  </a:lnTo>
                  <a:lnTo>
                    <a:pt x="5134089" y="40525"/>
                  </a:lnTo>
                  <a:close/>
                </a:path>
                <a:path w="16762094" h="5354955" extrusionOk="0">
                  <a:moveTo>
                    <a:pt x="5353355" y="5313883"/>
                  </a:moveTo>
                  <a:lnTo>
                    <a:pt x="5350167" y="5298084"/>
                  </a:lnTo>
                  <a:lnTo>
                    <a:pt x="5341493" y="5285206"/>
                  </a:lnTo>
                  <a:lnTo>
                    <a:pt x="5328615" y="5276532"/>
                  </a:lnTo>
                  <a:lnTo>
                    <a:pt x="5312829" y="5273357"/>
                  </a:lnTo>
                  <a:lnTo>
                    <a:pt x="5312067" y="5273510"/>
                  </a:lnTo>
                  <a:lnTo>
                    <a:pt x="5311305" y="5273357"/>
                  </a:lnTo>
                  <a:lnTo>
                    <a:pt x="5310162" y="5273357"/>
                  </a:lnTo>
                  <a:lnTo>
                    <a:pt x="5294465" y="5276532"/>
                  </a:lnTo>
                  <a:lnTo>
                    <a:pt x="5294808" y="5276532"/>
                  </a:lnTo>
                  <a:lnTo>
                    <a:pt x="5282019" y="5285206"/>
                  </a:lnTo>
                  <a:lnTo>
                    <a:pt x="5273383" y="5298084"/>
                  </a:lnTo>
                  <a:lnTo>
                    <a:pt x="5270233" y="5313883"/>
                  </a:lnTo>
                  <a:lnTo>
                    <a:pt x="5273472" y="5329669"/>
                  </a:lnTo>
                  <a:lnTo>
                    <a:pt x="5282222" y="5342534"/>
                  </a:lnTo>
                  <a:lnTo>
                    <a:pt x="5295100" y="5351208"/>
                  </a:lnTo>
                  <a:lnTo>
                    <a:pt x="5295468" y="5351208"/>
                  </a:lnTo>
                  <a:lnTo>
                    <a:pt x="5310721" y="5354294"/>
                  </a:lnTo>
                  <a:lnTo>
                    <a:pt x="5311521" y="5354129"/>
                  </a:lnTo>
                  <a:lnTo>
                    <a:pt x="5312829" y="5354396"/>
                  </a:lnTo>
                  <a:lnTo>
                    <a:pt x="5328615" y="5351208"/>
                  </a:lnTo>
                  <a:lnTo>
                    <a:pt x="5341493" y="5342534"/>
                  </a:lnTo>
                  <a:lnTo>
                    <a:pt x="5350167" y="5329669"/>
                  </a:lnTo>
                  <a:lnTo>
                    <a:pt x="5353355" y="5313883"/>
                  </a:lnTo>
                  <a:close/>
                </a:path>
                <a:path w="16762094" h="5354955" extrusionOk="0">
                  <a:moveTo>
                    <a:pt x="5353355" y="5074513"/>
                  </a:moveTo>
                  <a:lnTo>
                    <a:pt x="5350167" y="5058727"/>
                  </a:lnTo>
                  <a:lnTo>
                    <a:pt x="5341493" y="5045849"/>
                  </a:lnTo>
                  <a:lnTo>
                    <a:pt x="5328615" y="5037175"/>
                  </a:lnTo>
                  <a:lnTo>
                    <a:pt x="5312829" y="5033988"/>
                  </a:lnTo>
                  <a:lnTo>
                    <a:pt x="5312029" y="5034153"/>
                  </a:lnTo>
                  <a:lnTo>
                    <a:pt x="5310733" y="5033886"/>
                  </a:lnTo>
                  <a:lnTo>
                    <a:pt x="5294947" y="5037074"/>
                  </a:lnTo>
                  <a:lnTo>
                    <a:pt x="5282069" y="5045773"/>
                  </a:lnTo>
                  <a:lnTo>
                    <a:pt x="5273395" y="5058664"/>
                  </a:lnTo>
                  <a:lnTo>
                    <a:pt x="5270220" y="5074399"/>
                  </a:lnTo>
                  <a:lnTo>
                    <a:pt x="5273395" y="5090185"/>
                  </a:lnTo>
                  <a:lnTo>
                    <a:pt x="5282069" y="5103076"/>
                  </a:lnTo>
                  <a:lnTo>
                    <a:pt x="5294947" y="5111750"/>
                  </a:lnTo>
                  <a:lnTo>
                    <a:pt x="5310733" y="5114925"/>
                  </a:lnTo>
                  <a:lnTo>
                    <a:pt x="5311521" y="5114772"/>
                  </a:lnTo>
                  <a:lnTo>
                    <a:pt x="5312829" y="5115026"/>
                  </a:lnTo>
                  <a:lnTo>
                    <a:pt x="5328615" y="5111851"/>
                  </a:lnTo>
                  <a:lnTo>
                    <a:pt x="5341493" y="5103177"/>
                  </a:lnTo>
                  <a:lnTo>
                    <a:pt x="5350167" y="5090299"/>
                  </a:lnTo>
                  <a:lnTo>
                    <a:pt x="5353355" y="5074513"/>
                  </a:lnTo>
                  <a:close/>
                </a:path>
                <a:path w="16762094" h="5354955" extrusionOk="0">
                  <a:moveTo>
                    <a:pt x="5353355" y="4835766"/>
                  </a:moveTo>
                  <a:lnTo>
                    <a:pt x="5350167" y="4819993"/>
                  </a:lnTo>
                  <a:lnTo>
                    <a:pt x="5341493" y="4807115"/>
                  </a:lnTo>
                  <a:lnTo>
                    <a:pt x="5328615" y="4798441"/>
                  </a:lnTo>
                  <a:lnTo>
                    <a:pt x="5312829" y="4795253"/>
                  </a:lnTo>
                  <a:lnTo>
                    <a:pt x="5312054" y="4795418"/>
                  </a:lnTo>
                  <a:lnTo>
                    <a:pt x="5310733" y="4795139"/>
                  </a:lnTo>
                  <a:lnTo>
                    <a:pt x="5294947" y="4798339"/>
                  </a:lnTo>
                  <a:lnTo>
                    <a:pt x="5282069" y="4807051"/>
                  </a:lnTo>
                  <a:lnTo>
                    <a:pt x="5273395" y="4819967"/>
                  </a:lnTo>
                  <a:lnTo>
                    <a:pt x="5270220" y="4835766"/>
                  </a:lnTo>
                  <a:lnTo>
                    <a:pt x="5273395" y="4851501"/>
                  </a:lnTo>
                  <a:lnTo>
                    <a:pt x="5282069" y="4864341"/>
                  </a:lnTo>
                  <a:lnTo>
                    <a:pt x="5294947" y="4873015"/>
                  </a:lnTo>
                  <a:lnTo>
                    <a:pt x="5310733" y="4876190"/>
                  </a:lnTo>
                  <a:lnTo>
                    <a:pt x="5311521" y="4876038"/>
                  </a:lnTo>
                  <a:lnTo>
                    <a:pt x="5312829" y="4876292"/>
                  </a:lnTo>
                  <a:lnTo>
                    <a:pt x="5328615" y="4873117"/>
                  </a:lnTo>
                  <a:lnTo>
                    <a:pt x="5341493" y="4864443"/>
                  </a:lnTo>
                  <a:lnTo>
                    <a:pt x="5350167" y="4851552"/>
                  </a:lnTo>
                  <a:lnTo>
                    <a:pt x="5353355" y="4835766"/>
                  </a:lnTo>
                  <a:close/>
                </a:path>
                <a:path w="16762094" h="5354955" extrusionOk="0">
                  <a:moveTo>
                    <a:pt x="5353355" y="4597031"/>
                  </a:moveTo>
                  <a:lnTo>
                    <a:pt x="5350167" y="4581258"/>
                  </a:lnTo>
                  <a:lnTo>
                    <a:pt x="5341493" y="4568368"/>
                  </a:lnTo>
                  <a:lnTo>
                    <a:pt x="5328615" y="4559693"/>
                  </a:lnTo>
                  <a:lnTo>
                    <a:pt x="5312829" y="4556506"/>
                  </a:lnTo>
                  <a:lnTo>
                    <a:pt x="5311749" y="4556734"/>
                  </a:lnTo>
                  <a:lnTo>
                    <a:pt x="5310733" y="4556518"/>
                  </a:lnTo>
                  <a:lnTo>
                    <a:pt x="5294947" y="4559693"/>
                  </a:lnTo>
                  <a:lnTo>
                    <a:pt x="5282069" y="4568380"/>
                  </a:lnTo>
                  <a:lnTo>
                    <a:pt x="5273395" y="4581258"/>
                  </a:lnTo>
                  <a:lnTo>
                    <a:pt x="5270220" y="4597031"/>
                  </a:lnTo>
                  <a:lnTo>
                    <a:pt x="5273395" y="4612779"/>
                  </a:lnTo>
                  <a:lnTo>
                    <a:pt x="5282069" y="4625657"/>
                  </a:lnTo>
                  <a:lnTo>
                    <a:pt x="5294947" y="4634357"/>
                  </a:lnTo>
                  <a:lnTo>
                    <a:pt x="5310733" y="4637557"/>
                  </a:lnTo>
                  <a:lnTo>
                    <a:pt x="5311737" y="4637354"/>
                  </a:lnTo>
                  <a:lnTo>
                    <a:pt x="5312829" y="4637570"/>
                  </a:lnTo>
                  <a:lnTo>
                    <a:pt x="5328615" y="4634382"/>
                  </a:lnTo>
                  <a:lnTo>
                    <a:pt x="5341493" y="4625708"/>
                  </a:lnTo>
                  <a:lnTo>
                    <a:pt x="5350167" y="4612818"/>
                  </a:lnTo>
                  <a:lnTo>
                    <a:pt x="5353355" y="4597031"/>
                  </a:lnTo>
                  <a:close/>
                </a:path>
                <a:path w="16762094" h="5354955" extrusionOk="0">
                  <a:moveTo>
                    <a:pt x="5353355" y="4358310"/>
                  </a:moveTo>
                  <a:lnTo>
                    <a:pt x="5350167" y="4342523"/>
                  </a:lnTo>
                  <a:lnTo>
                    <a:pt x="5341493" y="4329633"/>
                  </a:lnTo>
                  <a:lnTo>
                    <a:pt x="5328615" y="4320959"/>
                  </a:lnTo>
                  <a:lnTo>
                    <a:pt x="5312829" y="4317771"/>
                  </a:lnTo>
                  <a:lnTo>
                    <a:pt x="5311775" y="4317987"/>
                  </a:lnTo>
                  <a:lnTo>
                    <a:pt x="5310733" y="4317771"/>
                  </a:lnTo>
                  <a:lnTo>
                    <a:pt x="5294947" y="4320959"/>
                  </a:lnTo>
                  <a:lnTo>
                    <a:pt x="5282069" y="4329633"/>
                  </a:lnTo>
                  <a:lnTo>
                    <a:pt x="5273395" y="4342523"/>
                  </a:lnTo>
                  <a:lnTo>
                    <a:pt x="5270220" y="4358297"/>
                  </a:lnTo>
                  <a:lnTo>
                    <a:pt x="5273395" y="4374045"/>
                  </a:lnTo>
                  <a:lnTo>
                    <a:pt x="5282069" y="4386923"/>
                  </a:lnTo>
                  <a:lnTo>
                    <a:pt x="5294947" y="4395622"/>
                  </a:lnTo>
                  <a:lnTo>
                    <a:pt x="5310733" y="4398823"/>
                  </a:lnTo>
                  <a:lnTo>
                    <a:pt x="5311737" y="4398619"/>
                  </a:lnTo>
                  <a:lnTo>
                    <a:pt x="5312829" y="4398835"/>
                  </a:lnTo>
                  <a:lnTo>
                    <a:pt x="5328615" y="4395648"/>
                  </a:lnTo>
                  <a:lnTo>
                    <a:pt x="5341493" y="4386961"/>
                  </a:lnTo>
                  <a:lnTo>
                    <a:pt x="5350167" y="4374083"/>
                  </a:lnTo>
                  <a:lnTo>
                    <a:pt x="5353355" y="4358310"/>
                  </a:lnTo>
                  <a:close/>
                </a:path>
                <a:path w="16762094" h="5354955" extrusionOk="0">
                  <a:moveTo>
                    <a:pt x="5353355" y="4119575"/>
                  </a:moveTo>
                  <a:lnTo>
                    <a:pt x="5350167" y="4103776"/>
                  </a:lnTo>
                  <a:lnTo>
                    <a:pt x="5341493" y="4090898"/>
                  </a:lnTo>
                  <a:lnTo>
                    <a:pt x="5328615" y="4082224"/>
                  </a:lnTo>
                  <a:lnTo>
                    <a:pt x="5312829" y="4079049"/>
                  </a:lnTo>
                  <a:lnTo>
                    <a:pt x="5311800" y="4079265"/>
                  </a:lnTo>
                  <a:lnTo>
                    <a:pt x="5310733" y="4079036"/>
                  </a:lnTo>
                  <a:lnTo>
                    <a:pt x="5294947" y="4082224"/>
                  </a:lnTo>
                  <a:lnTo>
                    <a:pt x="5282069" y="4090898"/>
                  </a:lnTo>
                  <a:lnTo>
                    <a:pt x="5273395" y="4103776"/>
                  </a:lnTo>
                  <a:lnTo>
                    <a:pt x="5270220" y="4119575"/>
                  </a:lnTo>
                  <a:lnTo>
                    <a:pt x="5273395" y="4135348"/>
                  </a:lnTo>
                  <a:lnTo>
                    <a:pt x="5282069" y="4148239"/>
                  </a:lnTo>
                  <a:lnTo>
                    <a:pt x="5294947" y="4156913"/>
                  </a:lnTo>
                  <a:lnTo>
                    <a:pt x="5310733" y="4160101"/>
                  </a:lnTo>
                  <a:lnTo>
                    <a:pt x="5311800" y="4159885"/>
                  </a:lnTo>
                  <a:lnTo>
                    <a:pt x="5312829" y="4160088"/>
                  </a:lnTo>
                  <a:lnTo>
                    <a:pt x="5328615" y="4156913"/>
                  </a:lnTo>
                  <a:lnTo>
                    <a:pt x="5341493" y="4148226"/>
                  </a:lnTo>
                  <a:lnTo>
                    <a:pt x="5350167" y="4135348"/>
                  </a:lnTo>
                  <a:lnTo>
                    <a:pt x="5353355" y="4119575"/>
                  </a:lnTo>
                  <a:close/>
                </a:path>
                <a:path w="16762094" h="5354955" extrusionOk="0">
                  <a:moveTo>
                    <a:pt x="5353355" y="3880840"/>
                  </a:moveTo>
                  <a:lnTo>
                    <a:pt x="5350167" y="3865092"/>
                  </a:lnTo>
                  <a:lnTo>
                    <a:pt x="5341493" y="3852202"/>
                  </a:lnTo>
                  <a:lnTo>
                    <a:pt x="5328615" y="3843502"/>
                  </a:lnTo>
                  <a:lnTo>
                    <a:pt x="5312829" y="3840315"/>
                  </a:lnTo>
                  <a:lnTo>
                    <a:pt x="5311775" y="3840530"/>
                  </a:lnTo>
                  <a:lnTo>
                    <a:pt x="5310733" y="3840315"/>
                  </a:lnTo>
                  <a:lnTo>
                    <a:pt x="5294947" y="3843490"/>
                  </a:lnTo>
                  <a:lnTo>
                    <a:pt x="5282069" y="3852164"/>
                  </a:lnTo>
                  <a:lnTo>
                    <a:pt x="5273395" y="3865041"/>
                  </a:lnTo>
                  <a:lnTo>
                    <a:pt x="5270220" y="3880840"/>
                  </a:lnTo>
                  <a:lnTo>
                    <a:pt x="5273395" y="3896614"/>
                  </a:lnTo>
                  <a:lnTo>
                    <a:pt x="5282069" y="3909491"/>
                  </a:lnTo>
                  <a:lnTo>
                    <a:pt x="5294947" y="3918166"/>
                  </a:lnTo>
                  <a:lnTo>
                    <a:pt x="5310733" y="3921353"/>
                  </a:lnTo>
                  <a:lnTo>
                    <a:pt x="5311800" y="3921137"/>
                  </a:lnTo>
                  <a:lnTo>
                    <a:pt x="5312829" y="3921341"/>
                  </a:lnTo>
                  <a:lnTo>
                    <a:pt x="5328615" y="3918166"/>
                  </a:lnTo>
                  <a:lnTo>
                    <a:pt x="5341493" y="3909491"/>
                  </a:lnTo>
                  <a:lnTo>
                    <a:pt x="5350167" y="3896614"/>
                  </a:lnTo>
                  <a:lnTo>
                    <a:pt x="5353355" y="3880840"/>
                  </a:lnTo>
                  <a:close/>
                </a:path>
                <a:path w="16762094" h="5354955" extrusionOk="0">
                  <a:moveTo>
                    <a:pt x="5353355" y="3642207"/>
                  </a:moveTo>
                  <a:lnTo>
                    <a:pt x="5350167" y="3626396"/>
                  </a:lnTo>
                  <a:lnTo>
                    <a:pt x="5341493" y="3613480"/>
                  </a:lnTo>
                  <a:lnTo>
                    <a:pt x="5328615" y="3604768"/>
                  </a:lnTo>
                  <a:lnTo>
                    <a:pt x="5312829" y="3601580"/>
                  </a:lnTo>
                  <a:lnTo>
                    <a:pt x="5311775" y="3601796"/>
                  </a:lnTo>
                  <a:lnTo>
                    <a:pt x="5310733" y="3601580"/>
                  </a:lnTo>
                  <a:lnTo>
                    <a:pt x="5294947" y="3604755"/>
                  </a:lnTo>
                  <a:lnTo>
                    <a:pt x="5282069" y="3613429"/>
                  </a:lnTo>
                  <a:lnTo>
                    <a:pt x="5273395" y="3626307"/>
                  </a:lnTo>
                  <a:lnTo>
                    <a:pt x="5270220" y="3642093"/>
                  </a:lnTo>
                  <a:lnTo>
                    <a:pt x="5273395" y="3657879"/>
                  </a:lnTo>
                  <a:lnTo>
                    <a:pt x="5282069" y="3670757"/>
                  </a:lnTo>
                  <a:lnTo>
                    <a:pt x="5294947" y="3679431"/>
                  </a:lnTo>
                  <a:lnTo>
                    <a:pt x="5310733" y="3682606"/>
                  </a:lnTo>
                  <a:lnTo>
                    <a:pt x="5311775" y="3682403"/>
                  </a:lnTo>
                  <a:lnTo>
                    <a:pt x="5312829" y="3682606"/>
                  </a:lnTo>
                  <a:lnTo>
                    <a:pt x="5328615" y="3679431"/>
                  </a:lnTo>
                  <a:lnTo>
                    <a:pt x="5341493" y="3670770"/>
                  </a:lnTo>
                  <a:lnTo>
                    <a:pt x="5350167" y="3657930"/>
                  </a:lnTo>
                  <a:lnTo>
                    <a:pt x="5353355" y="3642207"/>
                  </a:lnTo>
                  <a:close/>
                </a:path>
                <a:path w="16762094" h="5354955" extrusionOk="0">
                  <a:moveTo>
                    <a:pt x="5353355" y="3403460"/>
                  </a:moveTo>
                  <a:lnTo>
                    <a:pt x="5350167" y="3387661"/>
                  </a:lnTo>
                  <a:lnTo>
                    <a:pt x="5341493" y="3374745"/>
                  </a:lnTo>
                  <a:lnTo>
                    <a:pt x="5328615" y="3366033"/>
                  </a:lnTo>
                  <a:lnTo>
                    <a:pt x="5312829" y="3362833"/>
                  </a:lnTo>
                  <a:lnTo>
                    <a:pt x="5311775" y="3363049"/>
                  </a:lnTo>
                  <a:lnTo>
                    <a:pt x="5310733" y="3362833"/>
                  </a:lnTo>
                  <a:lnTo>
                    <a:pt x="5294947" y="3366008"/>
                  </a:lnTo>
                  <a:lnTo>
                    <a:pt x="5282069" y="3374694"/>
                  </a:lnTo>
                  <a:lnTo>
                    <a:pt x="5273395" y="3387572"/>
                  </a:lnTo>
                  <a:lnTo>
                    <a:pt x="5270220" y="3403358"/>
                  </a:lnTo>
                  <a:lnTo>
                    <a:pt x="5273395" y="3419144"/>
                  </a:lnTo>
                  <a:lnTo>
                    <a:pt x="5282069" y="3432022"/>
                  </a:lnTo>
                  <a:lnTo>
                    <a:pt x="5294947" y="3440696"/>
                  </a:lnTo>
                  <a:lnTo>
                    <a:pt x="5310733" y="3443871"/>
                  </a:lnTo>
                  <a:lnTo>
                    <a:pt x="5311749" y="3443668"/>
                  </a:lnTo>
                  <a:lnTo>
                    <a:pt x="5312829" y="3443884"/>
                  </a:lnTo>
                  <a:lnTo>
                    <a:pt x="5328615" y="3440709"/>
                  </a:lnTo>
                  <a:lnTo>
                    <a:pt x="5341493" y="3432035"/>
                  </a:lnTo>
                  <a:lnTo>
                    <a:pt x="5350167" y="3419183"/>
                  </a:lnTo>
                  <a:lnTo>
                    <a:pt x="5353355" y="3403460"/>
                  </a:lnTo>
                  <a:close/>
                </a:path>
                <a:path w="16762094" h="5354955" extrusionOk="0">
                  <a:moveTo>
                    <a:pt x="5353355" y="3164725"/>
                  </a:moveTo>
                  <a:lnTo>
                    <a:pt x="5350167" y="3148939"/>
                  </a:lnTo>
                  <a:lnTo>
                    <a:pt x="5341493" y="3136061"/>
                  </a:lnTo>
                  <a:lnTo>
                    <a:pt x="5328615" y="3127375"/>
                  </a:lnTo>
                  <a:lnTo>
                    <a:pt x="5312829" y="3124200"/>
                  </a:lnTo>
                  <a:lnTo>
                    <a:pt x="5312029" y="3124365"/>
                  </a:lnTo>
                  <a:lnTo>
                    <a:pt x="5310733" y="3124098"/>
                  </a:lnTo>
                  <a:lnTo>
                    <a:pt x="5294947" y="3127273"/>
                  </a:lnTo>
                  <a:lnTo>
                    <a:pt x="5282069" y="3135960"/>
                  </a:lnTo>
                  <a:lnTo>
                    <a:pt x="5273395" y="3148838"/>
                  </a:lnTo>
                  <a:lnTo>
                    <a:pt x="5270220" y="3164611"/>
                  </a:lnTo>
                  <a:lnTo>
                    <a:pt x="5273395" y="3180397"/>
                  </a:lnTo>
                  <a:lnTo>
                    <a:pt x="5282069" y="3193275"/>
                  </a:lnTo>
                  <a:lnTo>
                    <a:pt x="5294947" y="3201962"/>
                  </a:lnTo>
                  <a:lnTo>
                    <a:pt x="5310733" y="3205137"/>
                  </a:lnTo>
                  <a:lnTo>
                    <a:pt x="5311521" y="3204984"/>
                  </a:lnTo>
                  <a:lnTo>
                    <a:pt x="5312829" y="3205238"/>
                  </a:lnTo>
                  <a:lnTo>
                    <a:pt x="5328615" y="3202051"/>
                  </a:lnTo>
                  <a:lnTo>
                    <a:pt x="5341493" y="3193338"/>
                  </a:lnTo>
                  <a:lnTo>
                    <a:pt x="5350167" y="3180461"/>
                  </a:lnTo>
                  <a:lnTo>
                    <a:pt x="5353355" y="3164725"/>
                  </a:lnTo>
                  <a:close/>
                </a:path>
                <a:path w="16762094" h="5354955" extrusionOk="0">
                  <a:moveTo>
                    <a:pt x="5353355" y="2925991"/>
                  </a:moveTo>
                  <a:lnTo>
                    <a:pt x="5350167" y="2910205"/>
                  </a:lnTo>
                  <a:lnTo>
                    <a:pt x="5341493" y="2897327"/>
                  </a:lnTo>
                  <a:lnTo>
                    <a:pt x="5328615" y="2888640"/>
                  </a:lnTo>
                  <a:lnTo>
                    <a:pt x="5312829" y="2885465"/>
                  </a:lnTo>
                  <a:lnTo>
                    <a:pt x="5312029" y="2885630"/>
                  </a:lnTo>
                  <a:lnTo>
                    <a:pt x="5310733" y="2885363"/>
                  </a:lnTo>
                  <a:lnTo>
                    <a:pt x="5294947" y="2888551"/>
                  </a:lnTo>
                  <a:lnTo>
                    <a:pt x="5282069" y="2897263"/>
                  </a:lnTo>
                  <a:lnTo>
                    <a:pt x="5273395" y="2910154"/>
                  </a:lnTo>
                  <a:lnTo>
                    <a:pt x="5270220" y="2925889"/>
                  </a:lnTo>
                  <a:lnTo>
                    <a:pt x="5273395" y="2941675"/>
                  </a:lnTo>
                  <a:lnTo>
                    <a:pt x="5282069" y="2954553"/>
                  </a:lnTo>
                  <a:lnTo>
                    <a:pt x="5294947" y="2963227"/>
                  </a:lnTo>
                  <a:lnTo>
                    <a:pt x="5310733" y="2966415"/>
                  </a:lnTo>
                  <a:lnTo>
                    <a:pt x="5311521" y="2966262"/>
                  </a:lnTo>
                  <a:lnTo>
                    <a:pt x="5312829" y="2966516"/>
                  </a:lnTo>
                  <a:lnTo>
                    <a:pt x="5328615" y="2963329"/>
                  </a:lnTo>
                  <a:lnTo>
                    <a:pt x="5341493" y="2954655"/>
                  </a:lnTo>
                  <a:lnTo>
                    <a:pt x="5350167" y="2941777"/>
                  </a:lnTo>
                  <a:lnTo>
                    <a:pt x="5353355" y="2925991"/>
                  </a:lnTo>
                  <a:close/>
                </a:path>
                <a:path w="16762094" h="5354955" extrusionOk="0">
                  <a:moveTo>
                    <a:pt x="5379732" y="2686520"/>
                  </a:moveTo>
                  <a:lnTo>
                    <a:pt x="5376545" y="2670733"/>
                  </a:lnTo>
                  <a:lnTo>
                    <a:pt x="5367845" y="2657856"/>
                  </a:lnTo>
                  <a:lnTo>
                    <a:pt x="5354955" y="2649182"/>
                  </a:lnTo>
                  <a:lnTo>
                    <a:pt x="5339219" y="2645994"/>
                  </a:lnTo>
                  <a:lnTo>
                    <a:pt x="5323433" y="2649182"/>
                  </a:lnTo>
                  <a:lnTo>
                    <a:pt x="5310556" y="2657856"/>
                  </a:lnTo>
                  <a:lnTo>
                    <a:pt x="5301869" y="2670733"/>
                  </a:lnTo>
                  <a:lnTo>
                    <a:pt x="5298694" y="2686520"/>
                  </a:lnTo>
                  <a:lnTo>
                    <a:pt x="5301869" y="2702255"/>
                  </a:lnTo>
                  <a:lnTo>
                    <a:pt x="5310556" y="2715145"/>
                  </a:lnTo>
                  <a:lnTo>
                    <a:pt x="5323433" y="2723845"/>
                  </a:lnTo>
                  <a:lnTo>
                    <a:pt x="5339219" y="2727045"/>
                  </a:lnTo>
                  <a:lnTo>
                    <a:pt x="5354955" y="2723845"/>
                  </a:lnTo>
                  <a:lnTo>
                    <a:pt x="5367845" y="2715145"/>
                  </a:lnTo>
                  <a:lnTo>
                    <a:pt x="5376545" y="2702255"/>
                  </a:lnTo>
                  <a:lnTo>
                    <a:pt x="5379732" y="2686520"/>
                  </a:lnTo>
                  <a:close/>
                </a:path>
                <a:path w="16762094" h="5354955" extrusionOk="0">
                  <a:moveTo>
                    <a:pt x="5379745" y="40525"/>
                  </a:moveTo>
                  <a:lnTo>
                    <a:pt x="5376545" y="24739"/>
                  </a:lnTo>
                  <a:lnTo>
                    <a:pt x="5367845" y="11861"/>
                  </a:lnTo>
                  <a:lnTo>
                    <a:pt x="5354955" y="3187"/>
                  </a:lnTo>
                  <a:lnTo>
                    <a:pt x="5339219" y="0"/>
                  </a:lnTo>
                  <a:lnTo>
                    <a:pt x="5323433" y="3187"/>
                  </a:lnTo>
                  <a:lnTo>
                    <a:pt x="5310556" y="11861"/>
                  </a:lnTo>
                  <a:lnTo>
                    <a:pt x="5301881" y="24739"/>
                  </a:lnTo>
                  <a:lnTo>
                    <a:pt x="5298694" y="40525"/>
                  </a:lnTo>
                  <a:lnTo>
                    <a:pt x="5301881" y="56261"/>
                  </a:lnTo>
                  <a:lnTo>
                    <a:pt x="5310556" y="69151"/>
                  </a:lnTo>
                  <a:lnTo>
                    <a:pt x="5323433" y="77851"/>
                  </a:lnTo>
                  <a:lnTo>
                    <a:pt x="5339219" y="81051"/>
                  </a:lnTo>
                  <a:lnTo>
                    <a:pt x="5354955" y="77851"/>
                  </a:lnTo>
                  <a:lnTo>
                    <a:pt x="5367845" y="69151"/>
                  </a:lnTo>
                  <a:lnTo>
                    <a:pt x="5376545" y="56261"/>
                  </a:lnTo>
                  <a:lnTo>
                    <a:pt x="5379745" y="40525"/>
                  </a:lnTo>
                  <a:close/>
                </a:path>
                <a:path w="16762094" h="5354955" extrusionOk="0">
                  <a:moveTo>
                    <a:pt x="5598795" y="2687256"/>
                  </a:moveTo>
                  <a:lnTo>
                    <a:pt x="5595620" y="2671470"/>
                  </a:lnTo>
                  <a:lnTo>
                    <a:pt x="5586933" y="2658592"/>
                  </a:lnTo>
                  <a:lnTo>
                    <a:pt x="5574055" y="2649918"/>
                  </a:lnTo>
                  <a:lnTo>
                    <a:pt x="5558256" y="2646730"/>
                  </a:lnTo>
                  <a:lnTo>
                    <a:pt x="5542470" y="2649918"/>
                  </a:lnTo>
                  <a:lnTo>
                    <a:pt x="5529592" y="2658592"/>
                  </a:lnTo>
                  <a:lnTo>
                    <a:pt x="5520918" y="2671470"/>
                  </a:lnTo>
                  <a:lnTo>
                    <a:pt x="5517743" y="2687256"/>
                  </a:lnTo>
                  <a:lnTo>
                    <a:pt x="5520918" y="2703042"/>
                  </a:lnTo>
                  <a:lnTo>
                    <a:pt x="5529592" y="2715920"/>
                  </a:lnTo>
                  <a:lnTo>
                    <a:pt x="5542470" y="2724594"/>
                  </a:lnTo>
                  <a:lnTo>
                    <a:pt x="5558256" y="2727782"/>
                  </a:lnTo>
                  <a:lnTo>
                    <a:pt x="5574055" y="2724594"/>
                  </a:lnTo>
                  <a:lnTo>
                    <a:pt x="5586933" y="2715920"/>
                  </a:lnTo>
                  <a:lnTo>
                    <a:pt x="5595620" y="2703042"/>
                  </a:lnTo>
                  <a:lnTo>
                    <a:pt x="5598795" y="2687256"/>
                  </a:lnTo>
                  <a:close/>
                </a:path>
                <a:path w="16762094" h="5354955" extrusionOk="0">
                  <a:moveTo>
                    <a:pt x="5598896" y="5313146"/>
                  </a:moveTo>
                  <a:lnTo>
                    <a:pt x="5595696" y="5297398"/>
                  </a:lnTo>
                  <a:lnTo>
                    <a:pt x="5586996" y="5284521"/>
                  </a:lnTo>
                  <a:lnTo>
                    <a:pt x="5574106" y="5275821"/>
                  </a:lnTo>
                  <a:lnTo>
                    <a:pt x="5558371" y="5272621"/>
                  </a:lnTo>
                  <a:lnTo>
                    <a:pt x="5542585" y="5275821"/>
                  </a:lnTo>
                  <a:lnTo>
                    <a:pt x="5529707" y="5284521"/>
                  </a:lnTo>
                  <a:lnTo>
                    <a:pt x="5521033" y="5297398"/>
                  </a:lnTo>
                  <a:lnTo>
                    <a:pt x="5517845" y="5313146"/>
                  </a:lnTo>
                  <a:lnTo>
                    <a:pt x="5521033" y="5328932"/>
                  </a:lnTo>
                  <a:lnTo>
                    <a:pt x="5529707" y="5341810"/>
                  </a:lnTo>
                  <a:lnTo>
                    <a:pt x="5542585" y="5350484"/>
                  </a:lnTo>
                  <a:lnTo>
                    <a:pt x="5558371" y="5353659"/>
                  </a:lnTo>
                  <a:lnTo>
                    <a:pt x="5574106" y="5350484"/>
                  </a:lnTo>
                  <a:lnTo>
                    <a:pt x="5586996" y="5341810"/>
                  </a:lnTo>
                  <a:lnTo>
                    <a:pt x="5595696" y="5328932"/>
                  </a:lnTo>
                  <a:lnTo>
                    <a:pt x="5598896" y="5313146"/>
                  </a:lnTo>
                  <a:close/>
                </a:path>
                <a:path w="16762094" h="5354955" extrusionOk="0">
                  <a:moveTo>
                    <a:pt x="5625389" y="40525"/>
                  </a:moveTo>
                  <a:lnTo>
                    <a:pt x="5622214" y="24739"/>
                  </a:lnTo>
                  <a:lnTo>
                    <a:pt x="5613527" y="11861"/>
                  </a:lnTo>
                  <a:lnTo>
                    <a:pt x="5600649" y="3187"/>
                  </a:lnTo>
                  <a:lnTo>
                    <a:pt x="5584863" y="0"/>
                  </a:lnTo>
                  <a:lnTo>
                    <a:pt x="5569077" y="3187"/>
                  </a:lnTo>
                  <a:lnTo>
                    <a:pt x="5556199" y="11861"/>
                  </a:lnTo>
                  <a:lnTo>
                    <a:pt x="5547525" y="24739"/>
                  </a:lnTo>
                  <a:lnTo>
                    <a:pt x="5544337" y="40525"/>
                  </a:lnTo>
                  <a:lnTo>
                    <a:pt x="5547525" y="56261"/>
                  </a:lnTo>
                  <a:lnTo>
                    <a:pt x="5556199" y="69151"/>
                  </a:lnTo>
                  <a:lnTo>
                    <a:pt x="5569077" y="77851"/>
                  </a:lnTo>
                  <a:lnTo>
                    <a:pt x="5584863" y="81051"/>
                  </a:lnTo>
                  <a:lnTo>
                    <a:pt x="5600649" y="77851"/>
                  </a:lnTo>
                  <a:lnTo>
                    <a:pt x="5613527" y="69151"/>
                  </a:lnTo>
                  <a:lnTo>
                    <a:pt x="5622214" y="56261"/>
                  </a:lnTo>
                  <a:lnTo>
                    <a:pt x="5625389" y="40525"/>
                  </a:lnTo>
                  <a:close/>
                </a:path>
                <a:path w="16762094" h="5354955" extrusionOk="0">
                  <a:moveTo>
                    <a:pt x="5844324" y="2687256"/>
                  </a:moveTo>
                  <a:lnTo>
                    <a:pt x="5841149" y="2671470"/>
                  </a:lnTo>
                  <a:lnTo>
                    <a:pt x="5832475" y="2658592"/>
                  </a:lnTo>
                  <a:lnTo>
                    <a:pt x="5819597" y="2649918"/>
                  </a:lnTo>
                  <a:lnTo>
                    <a:pt x="5803811" y="2646730"/>
                  </a:lnTo>
                  <a:lnTo>
                    <a:pt x="5788025" y="2649918"/>
                  </a:lnTo>
                  <a:lnTo>
                    <a:pt x="5775147" y="2658592"/>
                  </a:lnTo>
                  <a:lnTo>
                    <a:pt x="5766473" y="2671470"/>
                  </a:lnTo>
                  <a:lnTo>
                    <a:pt x="5763298" y="2687256"/>
                  </a:lnTo>
                  <a:lnTo>
                    <a:pt x="5766473" y="2703042"/>
                  </a:lnTo>
                  <a:lnTo>
                    <a:pt x="5775147" y="2715920"/>
                  </a:lnTo>
                  <a:lnTo>
                    <a:pt x="5788025" y="2724594"/>
                  </a:lnTo>
                  <a:lnTo>
                    <a:pt x="5803811" y="2727782"/>
                  </a:lnTo>
                  <a:lnTo>
                    <a:pt x="5819597" y="2724594"/>
                  </a:lnTo>
                  <a:lnTo>
                    <a:pt x="5832475" y="2715920"/>
                  </a:lnTo>
                  <a:lnTo>
                    <a:pt x="5841149" y="2703042"/>
                  </a:lnTo>
                  <a:lnTo>
                    <a:pt x="5844324" y="2687256"/>
                  </a:lnTo>
                  <a:close/>
                </a:path>
                <a:path w="16762094" h="5354955" extrusionOk="0">
                  <a:moveTo>
                    <a:pt x="5844438" y="5313146"/>
                  </a:moveTo>
                  <a:lnTo>
                    <a:pt x="5841238" y="5297398"/>
                  </a:lnTo>
                  <a:lnTo>
                    <a:pt x="5832526" y="5284521"/>
                  </a:lnTo>
                  <a:lnTo>
                    <a:pt x="5819610" y="5275821"/>
                  </a:lnTo>
                  <a:lnTo>
                    <a:pt x="5803811" y="5272621"/>
                  </a:lnTo>
                  <a:lnTo>
                    <a:pt x="5788063" y="5275821"/>
                  </a:lnTo>
                  <a:lnTo>
                    <a:pt x="5775185" y="5284521"/>
                  </a:lnTo>
                  <a:lnTo>
                    <a:pt x="5766486" y="5297398"/>
                  </a:lnTo>
                  <a:lnTo>
                    <a:pt x="5763285" y="5313146"/>
                  </a:lnTo>
                  <a:lnTo>
                    <a:pt x="5766486" y="5328932"/>
                  </a:lnTo>
                  <a:lnTo>
                    <a:pt x="5775185" y="5341810"/>
                  </a:lnTo>
                  <a:lnTo>
                    <a:pt x="5788063" y="5350484"/>
                  </a:lnTo>
                  <a:lnTo>
                    <a:pt x="5803811" y="5353659"/>
                  </a:lnTo>
                  <a:lnTo>
                    <a:pt x="5819610" y="5350484"/>
                  </a:lnTo>
                  <a:lnTo>
                    <a:pt x="5832526" y="5341810"/>
                  </a:lnTo>
                  <a:lnTo>
                    <a:pt x="5841238" y="5328932"/>
                  </a:lnTo>
                  <a:lnTo>
                    <a:pt x="5844438" y="5313146"/>
                  </a:lnTo>
                  <a:close/>
                </a:path>
                <a:path w="16762094" h="5354955" extrusionOk="0">
                  <a:moveTo>
                    <a:pt x="5871032" y="40525"/>
                  </a:moveTo>
                  <a:lnTo>
                    <a:pt x="5867844" y="24739"/>
                  </a:lnTo>
                  <a:lnTo>
                    <a:pt x="5859132" y="11861"/>
                  </a:lnTo>
                  <a:lnTo>
                    <a:pt x="5846254" y="3187"/>
                  </a:lnTo>
                  <a:lnTo>
                    <a:pt x="5830519" y="0"/>
                  </a:lnTo>
                  <a:lnTo>
                    <a:pt x="5814733" y="3187"/>
                  </a:lnTo>
                  <a:lnTo>
                    <a:pt x="5801855" y="11861"/>
                  </a:lnTo>
                  <a:lnTo>
                    <a:pt x="5793168" y="24739"/>
                  </a:lnTo>
                  <a:lnTo>
                    <a:pt x="5789993" y="40525"/>
                  </a:lnTo>
                  <a:lnTo>
                    <a:pt x="5793168" y="56261"/>
                  </a:lnTo>
                  <a:lnTo>
                    <a:pt x="5801855" y="69151"/>
                  </a:lnTo>
                  <a:lnTo>
                    <a:pt x="5814733" y="77851"/>
                  </a:lnTo>
                  <a:lnTo>
                    <a:pt x="5830519" y="81051"/>
                  </a:lnTo>
                  <a:lnTo>
                    <a:pt x="5846254" y="77851"/>
                  </a:lnTo>
                  <a:lnTo>
                    <a:pt x="5859132" y="69151"/>
                  </a:lnTo>
                  <a:lnTo>
                    <a:pt x="5867844" y="56261"/>
                  </a:lnTo>
                  <a:lnTo>
                    <a:pt x="5871032" y="40525"/>
                  </a:lnTo>
                  <a:close/>
                </a:path>
                <a:path w="16762094" h="5354955" extrusionOk="0">
                  <a:moveTo>
                    <a:pt x="6089866" y="2687256"/>
                  </a:moveTo>
                  <a:lnTo>
                    <a:pt x="6086678" y="2671470"/>
                  </a:lnTo>
                  <a:lnTo>
                    <a:pt x="6077978" y="2658592"/>
                  </a:lnTo>
                  <a:lnTo>
                    <a:pt x="6065088" y="2649918"/>
                  </a:lnTo>
                  <a:lnTo>
                    <a:pt x="6049340" y="2646730"/>
                  </a:lnTo>
                  <a:lnTo>
                    <a:pt x="6033567" y="2649918"/>
                  </a:lnTo>
                  <a:lnTo>
                    <a:pt x="6020689" y="2658592"/>
                  </a:lnTo>
                  <a:lnTo>
                    <a:pt x="6012015" y="2671470"/>
                  </a:lnTo>
                  <a:lnTo>
                    <a:pt x="6008840" y="2687256"/>
                  </a:lnTo>
                  <a:lnTo>
                    <a:pt x="6012015" y="2703042"/>
                  </a:lnTo>
                  <a:lnTo>
                    <a:pt x="6020689" y="2715920"/>
                  </a:lnTo>
                  <a:lnTo>
                    <a:pt x="6033567" y="2724594"/>
                  </a:lnTo>
                  <a:lnTo>
                    <a:pt x="6049340" y="2727782"/>
                  </a:lnTo>
                  <a:lnTo>
                    <a:pt x="6065088" y="2724594"/>
                  </a:lnTo>
                  <a:lnTo>
                    <a:pt x="6077978" y="2715920"/>
                  </a:lnTo>
                  <a:lnTo>
                    <a:pt x="6086678" y="2703042"/>
                  </a:lnTo>
                  <a:lnTo>
                    <a:pt x="6089866" y="2687256"/>
                  </a:lnTo>
                  <a:close/>
                </a:path>
                <a:path w="16762094" h="5354955" extrusionOk="0">
                  <a:moveTo>
                    <a:pt x="6089878" y="5313146"/>
                  </a:moveTo>
                  <a:lnTo>
                    <a:pt x="6086691" y="5297398"/>
                  </a:lnTo>
                  <a:lnTo>
                    <a:pt x="6078017" y="5284521"/>
                  </a:lnTo>
                  <a:lnTo>
                    <a:pt x="6065139" y="5275821"/>
                  </a:lnTo>
                  <a:lnTo>
                    <a:pt x="6049353" y="5272621"/>
                  </a:lnTo>
                  <a:lnTo>
                    <a:pt x="6033605" y="5275821"/>
                  </a:lnTo>
                  <a:lnTo>
                    <a:pt x="6020727" y="5284521"/>
                  </a:lnTo>
                  <a:lnTo>
                    <a:pt x="6012027" y="5297398"/>
                  </a:lnTo>
                  <a:lnTo>
                    <a:pt x="6008827" y="5313146"/>
                  </a:lnTo>
                  <a:lnTo>
                    <a:pt x="6012027" y="5328932"/>
                  </a:lnTo>
                  <a:lnTo>
                    <a:pt x="6020727" y="5341810"/>
                  </a:lnTo>
                  <a:lnTo>
                    <a:pt x="6033605" y="5350484"/>
                  </a:lnTo>
                  <a:lnTo>
                    <a:pt x="6049353" y="5353659"/>
                  </a:lnTo>
                  <a:lnTo>
                    <a:pt x="6065139" y="5350484"/>
                  </a:lnTo>
                  <a:lnTo>
                    <a:pt x="6078017" y="5341810"/>
                  </a:lnTo>
                  <a:lnTo>
                    <a:pt x="6086691" y="5328932"/>
                  </a:lnTo>
                  <a:lnTo>
                    <a:pt x="6089878" y="5313146"/>
                  </a:lnTo>
                  <a:close/>
                </a:path>
                <a:path w="16762094" h="5354955" extrusionOk="0">
                  <a:moveTo>
                    <a:pt x="6116688" y="40525"/>
                  </a:moveTo>
                  <a:lnTo>
                    <a:pt x="6113488" y="24739"/>
                  </a:lnTo>
                  <a:lnTo>
                    <a:pt x="6104788" y="11861"/>
                  </a:lnTo>
                  <a:lnTo>
                    <a:pt x="6091898" y="3187"/>
                  </a:lnTo>
                  <a:lnTo>
                    <a:pt x="6076162" y="0"/>
                  </a:lnTo>
                  <a:lnTo>
                    <a:pt x="6060376" y="3187"/>
                  </a:lnTo>
                  <a:lnTo>
                    <a:pt x="6047498" y="11861"/>
                  </a:lnTo>
                  <a:lnTo>
                    <a:pt x="6038812" y="24739"/>
                  </a:lnTo>
                  <a:lnTo>
                    <a:pt x="6035637" y="40525"/>
                  </a:lnTo>
                  <a:lnTo>
                    <a:pt x="6038812" y="56261"/>
                  </a:lnTo>
                  <a:lnTo>
                    <a:pt x="6047498" y="69151"/>
                  </a:lnTo>
                  <a:lnTo>
                    <a:pt x="6060376" y="77851"/>
                  </a:lnTo>
                  <a:lnTo>
                    <a:pt x="6076162" y="81051"/>
                  </a:lnTo>
                  <a:lnTo>
                    <a:pt x="6091898" y="77851"/>
                  </a:lnTo>
                  <a:lnTo>
                    <a:pt x="6104788" y="69151"/>
                  </a:lnTo>
                  <a:lnTo>
                    <a:pt x="6113488" y="56261"/>
                  </a:lnTo>
                  <a:lnTo>
                    <a:pt x="6116688" y="40525"/>
                  </a:lnTo>
                  <a:close/>
                </a:path>
                <a:path w="16762094" h="5354955" extrusionOk="0">
                  <a:moveTo>
                    <a:pt x="6335420" y="5313146"/>
                  </a:moveTo>
                  <a:lnTo>
                    <a:pt x="6332233" y="5297398"/>
                  </a:lnTo>
                  <a:lnTo>
                    <a:pt x="6323558" y="5284521"/>
                  </a:lnTo>
                  <a:lnTo>
                    <a:pt x="6310681" y="5275821"/>
                  </a:lnTo>
                  <a:lnTo>
                    <a:pt x="6294894" y="5272621"/>
                  </a:lnTo>
                  <a:lnTo>
                    <a:pt x="6279146" y="5275821"/>
                  </a:lnTo>
                  <a:lnTo>
                    <a:pt x="6266269" y="5284521"/>
                  </a:lnTo>
                  <a:lnTo>
                    <a:pt x="6257569" y="5297398"/>
                  </a:lnTo>
                  <a:lnTo>
                    <a:pt x="6254369" y="5313146"/>
                  </a:lnTo>
                  <a:lnTo>
                    <a:pt x="6257569" y="5328932"/>
                  </a:lnTo>
                  <a:lnTo>
                    <a:pt x="6266269" y="5341810"/>
                  </a:lnTo>
                  <a:lnTo>
                    <a:pt x="6279146" y="5350484"/>
                  </a:lnTo>
                  <a:lnTo>
                    <a:pt x="6294894" y="5353659"/>
                  </a:lnTo>
                  <a:lnTo>
                    <a:pt x="6310681" y="5350484"/>
                  </a:lnTo>
                  <a:lnTo>
                    <a:pt x="6323558" y="5341810"/>
                  </a:lnTo>
                  <a:lnTo>
                    <a:pt x="6332233" y="5328932"/>
                  </a:lnTo>
                  <a:lnTo>
                    <a:pt x="6335420" y="5313146"/>
                  </a:lnTo>
                  <a:close/>
                </a:path>
                <a:path w="16762094" h="5354955" extrusionOk="0">
                  <a:moveTo>
                    <a:pt x="6335420" y="2687256"/>
                  </a:moveTo>
                  <a:lnTo>
                    <a:pt x="6332220" y="2671470"/>
                  </a:lnTo>
                  <a:lnTo>
                    <a:pt x="6323520" y="2658592"/>
                  </a:lnTo>
                  <a:lnTo>
                    <a:pt x="6310630" y="2649918"/>
                  </a:lnTo>
                  <a:lnTo>
                    <a:pt x="6294894" y="2646730"/>
                  </a:lnTo>
                  <a:lnTo>
                    <a:pt x="6279108" y="2649918"/>
                  </a:lnTo>
                  <a:lnTo>
                    <a:pt x="6266231" y="2658592"/>
                  </a:lnTo>
                  <a:lnTo>
                    <a:pt x="6257544" y="2671470"/>
                  </a:lnTo>
                  <a:lnTo>
                    <a:pt x="6254369" y="2687256"/>
                  </a:lnTo>
                  <a:lnTo>
                    <a:pt x="6257544" y="2703042"/>
                  </a:lnTo>
                  <a:lnTo>
                    <a:pt x="6266231" y="2715920"/>
                  </a:lnTo>
                  <a:lnTo>
                    <a:pt x="6279108" y="2724594"/>
                  </a:lnTo>
                  <a:lnTo>
                    <a:pt x="6294894" y="2727782"/>
                  </a:lnTo>
                  <a:lnTo>
                    <a:pt x="6310630" y="2724594"/>
                  </a:lnTo>
                  <a:lnTo>
                    <a:pt x="6323520" y="2715920"/>
                  </a:lnTo>
                  <a:lnTo>
                    <a:pt x="6332220" y="2703042"/>
                  </a:lnTo>
                  <a:lnTo>
                    <a:pt x="6335420" y="2687256"/>
                  </a:lnTo>
                  <a:close/>
                </a:path>
                <a:path w="16762094" h="5354955" extrusionOk="0">
                  <a:moveTo>
                    <a:pt x="6362332" y="40525"/>
                  </a:moveTo>
                  <a:lnTo>
                    <a:pt x="6359131" y="24739"/>
                  </a:lnTo>
                  <a:lnTo>
                    <a:pt x="6350432" y="11861"/>
                  </a:lnTo>
                  <a:lnTo>
                    <a:pt x="6337554" y="3187"/>
                  </a:lnTo>
                  <a:lnTo>
                    <a:pt x="6321806" y="0"/>
                  </a:lnTo>
                  <a:lnTo>
                    <a:pt x="6306020" y="3187"/>
                  </a:lnTo>
                  <a:lnTo>
                    <a:pt x="6293142" y="11861"/>
                  </a:lnTo>
                  <a:lnTo>
                    <a:pt x="6284468" y="24739"/>
                  </a:lnTo>
                  <a:lnTo>
                    <a:pt x="6281280" y="40525"/>
                  </a:lnTo>
                  <a:lnTo>
                    <a:pt x="6284468" y="56261"/>
                  </a:lnTo>
                  <a:lnTo>
                    <a:pt x="6293142" y="69151"/>
                  </a:lnTo>
                  <a:lnTo>
                    <a:pt x="6306020" y="77851"/>
                  </a:lnTo>
                  <a:lnTo>
                    <a:pt x="6321806" y="81051"/>
                  </a:lnTo>
                  <a:lnTo>
                    <a:pt x="6337554" y="77851"/>
                  </a:lnTo>
                  <a:lnTo>
                    <a:pt x="6350432" y="69151"/>
                  </a:lnTo>
                  <a:lnTo>
                    <a:pt x="6359131" y="56261"/>
                  </a:lnTo>
                  <a:lnTo>
                    <a:pt x="6362332" y="40525"/>
                  </a:lnTo>
                  <a:close/>
                </a:path>
                <a:path w="16762094" h="5354955" extrusionOk="0">
                  <a:moveTo>
                    <a:pt x="6537401" y="2446007"/>
                  </a:moveTo>
                  <a:lnTo>
                    <a:pt x="6534213" y="2430221"/>
                  </a:lnTo>
                  <a:lnTo>
                    <a:pt x="6525539" y="2417343"/>
                  </a:lnTo>
                  <a:lnTo>
                    <a:pt x="6512661" y="2408669"/>
                  </a:lnTo>
                  <a:lnTo>
                    <a:pt x="6496875" y="2405481"/>
                  </a:lnTo>
                  <a:lnTo>
                    <a:pt x="6481089" y="2408669"/>
                  </a:lnTo>
                  <a:lnTo>
                    <a:pt x="6468211" y="2417343"/>
                  </a:lnTo>
                  <a:lnTo>
                    <a:pt x="6459537" y="2430221"/>
                  </a:lnTo>
                  <a:lnTo>
                    <a:pt x="6456350" y="2446007"/>
                  </a:lnTo>
                  <a:lnTo>
                    <a:pt x="6459537" y="2461742"/>
                  </a:lnTo>
                  <a:lnTo>
                    <a:pt x="6468211" y="2474633"/>
                  </a:lnTo>
                  <a:lnTo>
                    <a:pt x="6481089" y="2483332"/>
                  </a:lnTo>
                  <a:lnTo>
                    <a:pt x="6496875" y="2486533"/>
                  </a:lnTo>
                  <a:lnTo>
                    <a:pt x="6512661" y="2483332"/>
                  </a:lnTo>
                  <a:lnTo>
                    <a:pt x="6525539" y="2474633"/>
                  </a:lnTo>
                  <a:lnTo>
                    <a:pt x="6534213" y="2461742"/>
                  </a:lnTo>
                  <a:lnTo>
                    <a:pt x="6537401" y="2446007"/>
                  </a:lnTo>
                  <a:close/>
                </a:path>
                <a:path w="16762094" h="5354955" extrusionOk="0">
                  <a:moveTo>
                    <a:pt x="6537401" y="2205380"/>
                  </a:moveTo>
                  <a:lnTo>
                    <a:pt x="6534213" y="2189645"/>
                  </a:lnTo>
                  <a:lnTo>
                    <a:pt x="6525539" y="2176754"/>
                  </a:lnTo>
                  <a:lnTo>
                    <a:pt x="6512661" y="2168055"/>
                  </a:lnTo>
                  <a:lnTo>
                    <a:pt x="6496875" y="2164854"/>
                  </a:lnTo>
                  <a:lnTo>
                    <a:pt x="6481089" y="2168055"/>
                  </a:lnTo>
                  <a:lnTo>
                    <a:pt x="6468211" y="2176754"/>
                  </a:lnTo>
                  <a:lnTo>
                    <a:pt x="6459537" y="2189645"/>
                  </a:lnTo>
                  <a:lnTo>
                    <a:pt x="6456350" y="2205380"/>
                  </a:lnTo>
                  <a:lnTo>
                    <a:pt x="6459537" y="2221166"/>
                  </a:lnTo>
                  <a:lnTo>
                    <a:pt x="6468211" y="2234044"/>
                  </a:lnTo>
                  <a:lnTo>
                    <a:pt x="6481089" y="2242731"/>
                  </a:lnTo>
                  <a:lnTo>
                    <a:pt x="6496875" y="2245906"/>
                  </a:lnTo>
                  <a:lnTo>
                    <a:pt x="6512661" y="2242731"/>
                  </a:lnTo>
                  <a:lnTo>
                    <a:pt x="6525539" y="2234044"/>
                  </a:lnTo>
                  <a:lnTo>
                    <a:pt x="6534213" y="2221166"/>
                  </a:lnTo>
                  <a:lnTo>
                    <a:pt x="6537401" y="2205380"/>
                  </a:lnTo>
                  <a:close/>
                </a:path>
                <a:path w="16762094" h="5354955" extrusionOk="0">
                  <a:moveTo>
                    <a:pt x="6537401" y="1964867"/>
                  </a:moveTo>
                  <a:lnTo>
                    <a:pt x="6534213" y="1949081"/>
                  </a:lnTo>
                  <a:lnTo>
                    <a:pt x="6525539" y="1936203"/>
                  </a:lnTo>
                  <a:lnTo>
                    <a:pt x="6512661" y="1927529"/>
                  </a:lnTo>
                  <a:lnTo>
                    <a:pt x="6496875" y="1924342"/>
                  </a:lnTo>
                  <a:lnTo>
                    <a:pt x="6481089" y="1927529"/>
                  </a:lnTo>
                  <a:lnTo>
                    <a:pt x="6468211" y="1936203"/>
                  </a:lnTo>
                  <a:lnTo>
                    <a:pt x="6459537" y="1949081"/>
                  </a:lnTo>
                  <a:lnTo>
                    <a:pt x="6456350" y="1964867"/>
                  </a:lnTo>
                  <a:lnTo>
                    <a:pt x="6459537" y="1980653"/>
                  </a:lnTo>
                  <a:lnTo>
                    <a:pt x="6468211" y="1993531"/>
                  </a:lnTo>
                  <a:lnTo>
                    <a:pt x="6481089" y="2002205"/>
                  </a:lnTo>
                  <a:lnTo>
                    <a:pt x="6496875" y="2005393"/>
                  </a:lnTo>
                  <a:lnTo>
                    <a:pt x="6512661" y="2002205"/>
                  </a:lnTo>
                  <a:lnTo>
                    <a:pt x="6525539" y="1993531"/>
                  </a:lnTo>
                  <a:lnTo>
                    <a:pt x="6534213" y="1980653"/>
                  </a:lnTo>
                  <a:lnTo>
                    <a:pt x="6537401" y="1964867"/>
                  </a:lnTo>
                  <a:close/>
                </a:path>
                <a:path w="16762094" h="5354955" extrusionOk="0">
                  <a:moveTo>
                    <a:pt x="6537401" y="1724355"/>
                  </a:moveTo>
                  <a:lnTo>
                    <a:pt x="6534213" y="1708569"/>
                  </a:lnTo>
                  <a:lnTo>
                    <a:pt x="6525539" y="1695678"/>
                  </a:lnTo>
                  <a:lnTo>
                    <a:pt x="6512661" y="1687004"/>
                  </a:lnTo>
                  <a:lnTo>
                    <a:pt x="6496875" y="1683829"/>
                  </a:lnTo>
                  <a:lnTo>
                    <a:pt x="6481089" y="1687004"/>
                  </a:lnTo>
                  <a:lnTo>
                    <a:pt x="6468211" y="1695678"/>
                  </a:lnTo>
                  <a:lnTo>
                    <a:pt x="6459537" y="1708569"/>
                  </a:lnTo>
                  <a:lnTo>
                    <a:pt x="6456350" y="1724355"/>
                  </a:lnTo>
                  <a:lnTo>
                    <a:pt x="6459537" y="1740141"/>
                  </a:lnTo>
                  <a:lnTo>
                    <a:pt x="6468211" y="1753019"/>
                  </a:lnTo>
                  <a:lnTo>
                    <a:pt x="6481089" y="1761693"/>
                  </a:lnTo>
                  <a:lnTo>
                    <a:pt x="6496875" y="1764880"/>
                  </a:lnTo>
                  <a:lnTo>
                    <a:pt x="6512661" y="1761693"/>
                  </a:lnTo>
                  <a:lnTo>
                    <a:pt x="6525539" y="1753019"/>
                  </a:lnTo>
                  <a:lnTo>
                    <a:pt x="6534213" y="1740141"/>
                  </a:lnTo>
                  <a:lnTo>
                    <a:pt x="6537401" y="1724355"/>
                  </a:lnTo>
                  <a:close/>
                </a:path>
                <a:path w="16762094" h="5354955" extrusionOk="0">
                  <a:moveTo>
                    <a:pt x="6537401" y="1483728"/>
                  </a:moveTo>
                  <a:lnTo>
                    <a:pt x="6534213" y="1467993"/>
                  </a:lnTo>
                  <a:lnTo>
                    <a:pt x="6525539" y="1455102"/>
                  </a:lnTo>
                  <a:lnTo>
                    <a:pt x="6512661" y="1446390"/>
                  </a:lnTo>
                  <a:lnTo>
                    <a:pt x="6496875" y="1443202"/>
                  </a:lnTo>
                  <a:lnTo>
                    <a:pt x="6481089" y="1446390"/>
                  </a:lnTo>
                  <a:lnTo>
                    <a:pt x="6468211" y="1455102"/>
                  </a:lnTo>
                  <a:lnTo>
                    <a:pt x="6459537" y="1467993"/>
                  </a:lnTo>
                  <a:lnTo>
                    <a:pt x="6456350" y="1483728"/>
                  </a:lnTo>
                  <a:lnTo>
                    <a:pt x="6459537" y="1499514"/>
                  </a:lnTo>
                  <a:lnTo>
                    <a:pt x="6468211" y="1512392"/>
                  </a:lnTo>
                  <a:lnTo>
                    <a:pt x="6481089" y="1521079"/>
                  </a:lnTo>
                  <a:lnTo>
                    <a:pt x="6496875" y="1524254"/>
                  </a:lnTo>
                  <a:lnTo>
                    <a:pt x="6512661" y="1521079"/>
                  </a:lnTo>
                  <a:lnTo>
                    <a:pt x="6525539" y="1512392"/>
                  </a:lnTo>
                  <a:lnTo>
                    <a:pt x="6534213" y="1499514"/>
                  </a:lnTo>
                  <a:lnTo>
                    <a:pt x="6537401" y="1483728"/>
                  </a:lnTo>
                  <a:close/>
                </a:path>
                <a:path w="16762094" h="5354955" extrusionOk="0">
                  <a:moveTo>
                    <a:pt x="6537401" y="1243215"/>
                  </a:moveTo>
                  <a:lnTo>
                    <a:pt x="6534213" y="1227429"/>
                  </a:lnTo>
                  <a:lnTo>
                    <a:pt x="6525539" y="1214551"/>
                  </a:lnTo>
                  <a:lnTo>
                    <a:pt x="6512661" y="1205877"/>
                  </a:lnTo>
                  <a:lnTo>
                    <a:pt x="6496875" y="1202690"/>
                  </a:lnTo>
                  <a:lnTo>
                    <a:pt x="6481089" y="1205877"/>
                  </a:lnTo>
                  <a:lnTo>
                    <a:pt x="6468211" y="1214551"/>
                  </a:lnTo>
                  <a:lnTo>
                    <a:pt x="6459537" y="1227429"/>
                  </a:lnTo>
                  <a:lnTo>
                    <a:pt x="6456350" y="1243215"/>
                  </a:lnTo>
                  <a:lnTo>
                    <a:pt x="6459537" y="1259001"/>
                  </a:lnTo>
                  <a:lnTo>
                    <a:pt x="6468211" y="1271879"/>
                  </a:lnTo>
                  <a:lnTo>
                    <a:pt x="6481089" y="1280553"/>
                  </a:lnTo>
                  <a:lnTo>
                    <a:pt x="6496875" y="1283741"/>
                  </a:lnTo>
                  <a:lnTo>
                    <a:pt x="6512661" y="1280553"/>
                  </a:lnTo>
                  <a:lnTo>
                    <a:pt x="6525539" y="1271879"/>
                  </a:lnTo>
                  <a:lnTo>
                    <a:pt x="6534213" y="1259001"/>
                  </a:lnTo>
                  <a:lnTo>
                    <a:pt x="6537401" y="1243215"/>
                  </a:lnTo>
                  <a:close/>
                </a:path>
                <a:path w="16762094" h="5354955" extrusionOk="0">
                  <a:moveTo>
                    <a:pt x="6537401" y="1002703"/>
                  </a:moveTo>
                  <a:lnTo>
                    <a:pt x="6534213" y="986917"/>
                  </a:lnTo>
                  <a:lnTo>
                    <a:pt x="6525539" y="974039"/>
                  </a:lnTo>
                  <a:lnTo>
                    <a:pt x="6512661" y="965352"/>
                  </a:lnTo>
                  <a:lnTo>
                    <a:pt x="6496875" y="962177"/>
                  </a:lnTo>
                  <a:lnTo>
                    <a:pt x="6481089" y="965352"/>
                  </a:lnTo>
                  <a:lnTo>
                    <a:pt x="6468211" y="974039"/>
                  </a:lnTo>
                  <a:lnTo>
                    <a:pt x="6459537" y="986917"/>
                  </a:lnTo>
                  <a:lnTo>
                    <a:pt x="6456350" y="1002703"/>
                  </a:lnTo>
                  <a:lnTo>
                    <a:pt x="6459537" y="1018438"/>
                  </a:lnTo>
                  <a:lnTo>
                    <a:pt x="6468211" y="1031328"/>
                  </a:lnTo>
                  <a:lnTo>
                    <a:pt x="6481089" y="1040028"/>
                  </a:lnTo>
                  <a:lnTo>
                    <a:pt x="6496875" y="1043216"/>
                  </a:lnTo>
                  <a:lnTo>
                    <a:pt x="6512661" y="1040028"/>
                  </a:lnTo>
                  <a:lnTo>
                    <a:pt x="6525539" y="1031328"/>
                  </a:lnTo>
                  <a:lnTo>
                    <a:pt x="6534213" y="1018438"/>
                  </a:lnTo>
                  <a:lnTo>
                    <a:pt x="6537401" y="1002703"/>
                  </a:lnTo>
                  <a:close/>
                </a:path>
                <a:path w="16762094" h="5354955" extrusionOk="0">
                  <a:moveTo>
                    <a:pt x="6537401" y="762076"/>
                  </a:moveTo>
                  <a:lnTo>
                    <a:pt x="6534213" y="746340"/>
                  </a:lnTo>
                  <a:lnTo>
                    <a:pt x="6525539" y="733450"/>
                  </a:lnTo>
                  <a:lnTo>
                    <a:pt x="6512661" y="724750"/>
                  </a:lnTo>
                  <a:lnTo>
                    <a:pt x="6496875" y="721550"/>
                  </a:lnTo>
                  <a:lnTo>
                    <a:pt x="6481089" y="724750"/>
                  </a:lnTo>
                  <a:lnTo>
                    <a:pt x="6468211" y="733450"/>
                  </a:lnTo>
                  <a:lnTo>
                    <a:pt x="6459537" y="746340"/>
                  </a:lnTo>
                  <a:lnTo>
                    <a:pt x="6456350" y="762076"/>
                  </a:lnTo>
                  <a:lnTo>
                    <a:pt x="6459537" y="777862"/>
                  </a:lnTo>
                  <a:lnTo>
                    <a:pt x="6468211" y="790740"/>
                  </a:lnTo>
                  <a:lnTo>
                    <a:pt x="6481089" y="799414"/>
                  </a:lnTo>
                  <a:lnTo>
                    <a:pt x="6496875" y="802601"/>
                  </a:lnTo>
                  <a:lnTo>
                    <a:pt x="6512661" y="799414"/>
                  </a:lnTo>
                  <a:lnTo>
                    <a:pt x="6525539" y="790740"/>
                  </a:lnTo>
                  <a:lnTo>
                    <a:pt x="6534213" y="777862"/>
                  </a:lnTo>
                  <a:lnTo>
                    <a:pt x="6537401" y="762076"/>
                  </a:lnTo>
                  <a:close/>
                </a:path>
                <a:path w="16762094" h="5354955" extrusionOk="0">
                  <a:moveTo>
                    <a:pt x="6537401" y="521563"/>
                  </a:moveTo>
                  <a:lnTo>
                    <a:pt x="6534213" y="505777"/>
                  </a:lnTo>
                  <a:lnTo>
                    <a:pt x="6525539" y="492899"/>
                  </a:lnTo>
                  <a:lnTo>
                    <a:pt x="6512661" y="484225"/>
                  </a:lnTo>
                  <a:lnTo>
                    <a:pt x="6496875" y="481037"/>
                  </a:lnTo>
                  <a:lnTo>
                    <a:pt x="6481089" y="484225"/>
                  </a:lnTo>
                  <a:lnTo>
                    <a:pt x="6468211" y="492899"/>
                  </a:lnTo>
                  <a:lnTo>
                    <a:pt x="6459537" y="505777"/>
                  </a:lnTo>
                  <a:lnTo>
                    <a:pt x="6456350" y="521563"/>
                  </a:lnTo>
                  <a:lnTo>
                    <a:pt x="6459537" y="537349"/>
                  </a:lnTo>
                  <a:lnTo>
                    <a:pt x="6468211" y="550227"/>
                  </a:lnTo>
                  <a:lnTo>
                    <a:pt x="6481089" y="558901"/>
                  </a:lnTo>
                  <a:lnTo>
                    <a:pt x="6496875" y="562089"/>
                  </a:lnTo>
                  <a:lnTo>
                    <a:pt x="6512661" y="558901"/>
                  </a:lnTo>
                  <a:lnTo>
                    <a:pt x="6525539" y="550227"/>
                  </a:lnTo>
                  <a:lnTo>
                    <a:pt x="6534213" y="537349"/>
                  </a:lnTo>
                  <a:lnTo>
                    <a:pt x="6537401" y="521563"/>
                  </a:lnTo>
                  <a:close/>
                </a:path>
                <a:path w="16762094" h="5354955" extrusionOk="0">
                  <a:moveTo>
                    <a:pt x="6537401" y="281051"/>
                  </a:moveTo>
                  <a:lnTo>
                    <a:pt x="6534213" y="265264"/>
                  </a:lnTo>
                  <a:lnTo>
                    <a:pt x="6525539" y="252387"/>
                  </a:lnTo>
                  <a:lnTo>
                    <a:pt x="6512661" y="243700"/>
                  </a:lnTo>
                  <a:lnTo>
                    <a:pt x="6496875" y="240525"/>
                  </a:lnTo>
                  <a:lnTo>
                    <a:pt x="6481089" y="243700"/>
                  </a:lnTo>
                  <a:lnTo>
                    <a:pt x="6468211" y="252387"/>
                  </a:lnTo>
                  <a:lnTo>
                    <a:pt x="6459537" y="265264"/>
                  </a:lnTo>
                  <a:lnTo>
                    <a:pt x="6456350" y="281051"/>
                  </a:lnTo>
                  <a:lnTo>
                    <a:pt x="6459537" y="296824"/>
                  </a:lnTo>
                  <a:lnTo>
                    <a:pt x="6468211" y="309714"/>
                  </a:lnTo>
                  <a:lnTo>
                    <a:pt x="6481089" y="318389"/>
                  </a:lnTo>
                  <a:lnTo>
                    <a:pt x="6496875" y="321564"/>
                  </a:lnTo>
                  <a:lnTo>
                    <a:pt x="6512661" y="318389"/>
                  </a:lnTo>
                  <a:lnTo>
                    <a:pt x="6525539" y="309714"/>
                  </a:lnTo>
                  <a:lnTo>
                    <a:pt x="6534213" y="296824"/>
                  </a:lnTo>
                  <a:lnTo>
                    <a:pt x="6537401" y="281051"/>
                  </a:lnTo>
                  <a:close/>
                </a:path>
                <a:path w="16762094" h="5354955" extrusionOk="0">
                  <a:moveTo>
                    <a:pt x="6580949" y="2687256"/>
                  </a:moveTo>
                  <a:lnTo>
                    <a:pt x="6577762" y="2671470"/>
                  </a:lnTo>
                  <a:lnTo>
                    <a:pt x="6569062" y="2658592"/>
                  </a:lnTo>
                  <a:lnTo>
                    <a:pt x="6556184" y="2649918"/>
                  </a:lnTo>
                  <a:lnTo>
                    <a:pt x="6540436" y="2646730"/>
                  </a:lnTo>
                  <a:lnTo>
                    <a:pt x="6524638" y="2649918"/>
                  </a:lnTo>
                  <a:lnTo>
                    <a:pt x="6511722" y="2658592"/>
                  </a:lnTo>
                  <a:lnTo>
                    <a:pt x="6502997" y="2671470"/>
                  </a:lnTo>
                  <a:lnTo>
                    <a:pt x="6499809" y="2687256"/>
                  </a:lnTo>
                  <a:lnTo>
                    <a:pt x="6502997" y="2703042"/>
                  </a:lnTo>
                  <a:lnTo>
                    <a:pt x="6511722" y="2715920"/>
                  </a:lnTo>
                  <a:lnTo>
                    <a:pt x="6524638" y="2724594"/>
                  </a:lnTo>
                  <a:lnTo>
                    <a:pt x="6540436" y="2727782"/>
                  </a:lnTo>
                  <a:lnTo>
                    <a:pt x="6556184" y="2724594"/>
                  </a:lnTo>
                  <a:lnTo>
                    <a:pt x="6569062" y="2715920"/>
                  </a:lnTo>
                  <a:lnTo>
                    <a:pt x="6577762" y="2703042"/>
                  </a:lnTo>
                  <a:lnTo>
                    <a:pt x="6580949" y="2687256"/>
                  </a:lnTo>
                  <a:close/>
                </a:path>
                <a:path w="16762094" h="5354955" extrusionOk="0">
                  <a:moveTo>
                    <a:pt x="6580962" y="5313146"/>
                  </a:moveTo>
                  <a:lnTo>
                    <a:pt x="6577774" y="5297398"/>
                  </a:lnTo>
                  <a:lnTo>
                    <a:pt x="6569100" y="5284521"/>
                  </a:lnTo>
                  <a:lnTo>
                    <a:pt x="6556222" y="5275821"/>
                  </a:lnTo>
                  <a:lnTo>
                    <a:pt x="6540436" y="5272621"/>
                  </a:lnTo>
                  <a:lnTo>
                    <a:pt x="6524650" y="5275821"/>
                  </a:lnTo>
                  <a:lnTo>
                    <a:pt x="6511772" y="5284521"/>
                  </a:lnTo>
                  <a:lnTo>
                    <a:pt x="6503098" y="5297398"/>
                  </a:lnTo>
                  <a:lnTo>
                    <a:pt x="6499911" y="5313146"/>
                  </a:lnTo>
                  <a:lnTo>
                    <a:pt x="6503098" y="5328932"/>
                  </a:lnTo>
                  <a:lnTo>
                    <a:pt x="6511772" y="5341810"/>
                  </a:lnTo>
                  <a:lnTo>
                    <a:pt x="6524650" y="5350484"/>
                  </a:lnTo>
                  <a:lnTo>
                    <a:pt x="6540436" y="5353659"/>
                  </a:lnTo>
                  <a:lnTo>
                    <a:pt x="6556222" y="5350484"/>
                  </a:lnTo>
                  <a:lnTo>
                    <a:pt x="6569100" y="5341810"/>
                  </a:lnTo>
                  <a:lnTo>
                    <a:pt x="6577774" y="5328932"/>
                  </a:lnTo>
                  <a:lnTo>
                    <a:pt x="6580962" y="5313146"/>
                  </a:lnTo>
                  <a:close/>
                </a:path>
                <a:path w="16762094" h="5354955" extrusionOk="0">
                  <a:moveTo>
                    <a:pt x="6607975" y="40525"/>
                  </a:moveTo>
                  <a:lnTo>
                    <a:pt x="6604775" y="24739"/>
                  </a:lnTo>
                  <a:lnTo>
                    <a:pt x="6596075" y="11861"/>
                  </a:lnTo>
                  <a:lnTo>
                    <a:pt x="6583197" y="3187"/>
                  </a:lnTo>
                  <a:lnTo>
                    <a:pt x="6567449" y="0"/>
                  </a:lnTo>
                  <a:lnTo>
                    <a:pt x="6551663" y="3187"/>
                  </a:lnTo>
                  <a:lnTo>
                    <a:pt x="6538785" y="11861"/>
                  </a:lnTo>
                  <a:lnTo>
                    <a:pt x="6530111" y="24739"/>
                  </a:lnTo>
                  <a:lnTo>
                    <a:pt x="6526936" y="40525"/>
                  </a:lnTo>
                  <a:lnTo>
                    <a:pt x="6530111" y="56261"/>
                  </a:lnTo>
                  <a:lnTo>
                    <a:pt x="6538785" y="69151"/>
                  </a:lnTo>
                  <a:lnTo>
                    <a:pt x="6551663" y="77851"/>
                  </a:lnTo>
                  <a:lnTo>
                    <a:pt x="6567449" y="81051"/>
                  </a:lnTo>
                  <a:lnTo>
                    <a:pt x="6583197" y="77851"/>
                  </a:lnTo>
                  <a:lnTo>
                    <a:pt x="6596075" y="69151"/>
                  </a:lnTo>
                  <a:lnTo>
                    <a:pt x="6604775" y="56261"/>
                  </a:lnTo>
                  <a:lnTo>
                    <a:pt x="6607975" y="40525"/>
                  </a:lnTo>
                  <a:close/>
                </a:path>
                <a:path w="16762094" h="5354955" extrusionOk="0">
                  <a:moveTo>
                    <a:pt x="6826504" y="5313146"/>
                  </a:moveTo>
                  <a:lnTo>
                    <a:pt x="6823316" y="5297398"/>
                  </a:lnTo>
                  <a:lnTo>
                    <a:pt x="6814642" y="5284521"/>
                  </a:lnTo>
                  <a:lnTo>
                    <a:pt x="6801764" y="5275821"/>
                  </a:lnTo>
                  <a:lnTo>
                    <a:pt x="6785978" y="5272621"/>
                  </a:lnTo>
                  <a:lnTo>
                    <a:pt x="6770192" y="5275821"/>
                  </a:lnTo>
                  <a:lnTo>
                    <a:pt x="6757314" y="5284521"/>
                  </a:lnTo>
                  <a:lnTo>
                    <a:pt x="6748640" y="5297398"/>
                  </a:lnTo>
                  <a:lnTo>
                    <a:pt x="6745452" y="5313146"/>
                  </a:lnTo>
                  <a:lnTo>
                    <a:pt x="6748640" y="5328932"/>
                  </a:lnTo>
                  <a:lnTo>
                    <a:pt x="6757314" y="5341810"/>
                  </a:lnTo>
                  <a:lnTo>
                    <a:pt x="6770192" y="5350484"/>
                  </a:lnTo>
                  <a:lnTo>
                    <a:pt x="6785978" y="5353659"/>
                  </a:lnTo>
                  <a:lnTo>
                    <a:pt x="6801764" y="5350484"/>
                  </a:lnTo>
                  <a:lnTo>
                    <a:pt x="6814642" y="5341810"/>
                  </a:lnTo>
                  <a:lnTo>
                    <a:pt x="6823316" y="5328932"/>
                  </a:lnTo>
                  <a:lnTo>
                    <a:pt x="6826504" y="5313146"/>
                  </a:lnTo>
                  <a:close/>
                </a:path>
                <a:path w="16762094" h="5354955" extrusionOk="0">
                  <a:moveTo>
                    <a:pt x="6826504" y="2687256"/>
                  </a:moveTo>
                  <a:lnTo>
                    <a:pt x="6823303" y="2671470"/>
                  </a:lnTo>
                  <a:lnTo>
                    <a:pt x="6814591" y="2658592"/>
                  </a:lnTo>
                  <a:lnTo>
                    <a:pt x="6801675" y="2649918"/>
                  </a:lnTo>
                  <a:lnTo>
                    <a:pt x="6785877" y="2646730"/>
                  </a:lnTo>
                  <a:lnTo>
                    <a:pt x="6770129" y="2649918"/>
                  </a:lnTo>
                  <a:lnTo>
                    <a:pt x="6757251" y="2658592"/>
                  </a:lnTo>
                  <a:lnTo>
                    <a:pt x="6748551" y="2671470"/>
                  </a:lnTo>
                  <a:lnTo>
                    <a:pt x="6745351" y="2687256"/>
                  </a:lnTo>
                  <a:lnTo>
                    <a:pt x="6748551" y="2703042"/>
                  </a:lnTo>
                  <a:lnTo>
                    <a:pt x="6757251" y="2715920"/>
                  </a:lnTo>
                  <a:lnTo>
                    <a:pt x="6770129" y="2724594"/>
                  </a:lnTo>
                  <a:lnTo>
                    <a:pt x="6785877" y="2727782"/>
                  </a:lnTo>
                  <a:lnTo>
                    <a:pt x="6801675" y="2724594"/>
                  </a:lnTo>
                  <a:lnTo>
                    <a:pt x="6814591" y="2715920"/>
                  </a:lnTo>
                  <a:lnTo>
                    <a:pt x="6823303" y="2703042"/>
                  </a:lnTo>
                  <a:lnTo>
                    <a:pt x="6826504" y="2687256"/>
                  </a:lnTo>
                  <a:close/>
                </a:path>
                <a:path w="16762094" h="5354955" extrusionOk="0">
                  <a:moveTo>
                    <a:pt x="6853618" y="40525"/>
                  </a:moveTo>
                  <a:lnTo>
                    <a:pt x="6850431" y="24739"/>
                  </a:lnTo>
                  <a:lnTo>
                    <a:pt x="6841731" y="11861"/>
                  </a:lnTo>
                  <a:lnTo>
                    <a:pt x="6828841" y="3187"/>
                  </a:lnTo>
                  <a:lnTo>
                    <a:pt x="6813105" y="0"/>
                  </a:lnTo>
                  <a:lnTo>
                    <a:pt x="6797319" y="3187"/>
                  </a:lnTo>
                  <a:lnTo>
                    <a:pt x="6784441" y="11861"/>
                  </a:lnTo>
                  <a:lnTo>
                    <a:pt x="6775755" y="24739"/>
                  </a:lnTo>
                  <a:lnTo>
                    <a:pt x="6772580" y="40525"/>
                  </a:lnTo>
                  <a:lnTo>
                    <a:pt x="6775755" y="56261"/>
                  </a:lnTo>
                  <a:lnTo>
                    <a:pt x="6784441" y="69151"/>
                  </a:lnTo>
                  <a:lnTo>
                    <a:pt x="6797319" y="77851"/>
                  </a:lnTo>
                  <a:lnTo>
                    <a:pt x="6813105" y="81051"/>
                  </a:lnTo>
                  <a:lnTo>
                    <a:pt x="6828841" y="77851"/>
                  </a:lnTo>
                  <a:lnTo>
                    <a:pt x="6841731" y="69151"/>
                  </a:lnTo>
                  <a:lnTo>
                    <a:pt x="6850431" y="56261"/>
                  </a:lnTo>
                  <a:lnTo>
                    <a:pt x="6853618" y="40525"/>
                  </a:lnTo>
                  <a:close/>
                </a:path>
                <a:path w="16762094" h="5354955" extrusionOk="0">
                  <a:moveTo>
                    <a:pt x="7071931" y="2687256"/>
                  </a:moveTo>
                  <a:lnTo>
                    <a:pt x="7068756" y="2671470"/>
                  </a:lnTo>
                  <a:lnTo>
                    <a:pt x="7060082" y="2658592"/>
                  </a:lnTo>
                  <a:lnTo>
                    <a:pt x="7047204" y="2649918"/>
                  </a:lnTo>
                  <a:lnTo>
                    <a:pt x="7031406" y="2646730"/>
                  </a:lnTo>
                  <a:lnTo>
                    <a:pt x="7015670" y="2649918"/>
                  </a:lnTo>
                  <a:lnTo>
                    <a:pt x="7002780" y="2658592"/>
                  </a:lnTo>
                  <a:lnTo>
                    <a:pt x="6994080" y="2671470"/>
                  </a:lnTo>
                  <a:lnTo>
                    <a:pt x="6990893" y="2687256"/>
                  </a:lnTo>
                  <a:lnTo>
                    <a:pt x="6994080" y="2703042"/>
                  </a:lnTo>
                  <a:lnTo>
                    <a:pt x="7002780" y="2715920"/>
                  </a:lnTo>
                  <a:lnTo>
                    <a:pt x="7015670" y="2724594"/>
                  </a:lnTo>
                  <a:lnTo>
                    <a:pt x="7031406" y="2727782"/>
                  </a:lnTo>
                  <a:lnTo>
                    <a:pt x="7047204" y="2724594"/>
                  </a:lnTo>
                  <a:lnTo>
                    <a:pt x="7060082" y="2715920"/>
                  </a:lnTo>
                  <a:lnTo>
                    <a:pt x="7068756" y="2703042"/>
                  </a:lnTo>
                  <a:lnTo>
                    <a:pt x="7071931" y="2687256"/>
                  </a:lnTo>
                  <a:close/>
                </a:path>
                <a:path w="16762094" h="5354955" extrusionOk="0">
                  <a:moveTo>
                    <a:pt x="7072046" y="5313146"/>
                  </a:moveTo>
                  <a:lnTo>
                    <a:pt x="7068858" y="5297398"/>
                  </a:lnTo>
                  <a:lnTo>
                    <a:pt x="7060184" y="5284521"/>
                  </a:lnTo>
                  <a:lnTo>
                    <a:pt x="7047306" y="5275821"/>
                  </a:lnTo>
                  <a:lnTo>
                    <a:pt x="7031520" y="5272621"/>
                  </a:lnTo>
                  <a:lnTo>
                    <a:pt x="7015734" y="5275821"/>
                  </a:lnTo>
                  <a:lnTo>
                    <a:pt x="7002856" y="5284521"/>
                  </a:lnTo>
                  <a:lnTo>
                    <a:pt x="6994182" y="5297398"/>
                  </a:lnTo>
                  <a:lnTo>
                    <a:pt x="6990994" y="5313146"/>
                  </a:lnTo>
                  <a:lnTo>
                    <a:pt x="6994182" y="5328932"/>
                  </a:lnTo>
                  <a:lnTo>
                    <a:pt x="7002856" y="5341810"/>
                  </a:lnTo>
                  <a:lnTo>
                    <a:pt x="7015734" y="5350484"/>
                  </a:lnTo>
                  <a:lnTo>
                    <a:pt x="7031520" y="5353659"/>
                  </a:lnTo>
                  <a:lnTo>
                    <a:pt x="7047306" y="5350484"/>
                  </a:lnTo>
                  <a:lnTo>
                    <a:pt x="7060184" y="5341810"/>
                  </a:lnTo>
                  <a:lnTo>
                    <a:pt x="7068858" y="5328932"/>
                  </a:lnTo>
                  <a:lnTo>
                    <a:pt x="7072046" y="5313146"/>
                  </a:lnTo>
                  <a:close/>
                </a:path>
                <a:path w="16762094" h="5354955" extrusionOk="0">
                  <a:moveTo>
                    <a:pt x="7099274" y="40525"/>
                  </a:moveTo>
                  <a:lnTo>
                    <a:pt x="7096074" y="24739"/>
                  </a:lnTo>
                  <a:lnTo>
                    <a:pt x="7087375" y="11861"/>
                  </a:lnTo>
                  <a:lnTo>
                    <a:pt x="7074484" y="3187"/>
                  </a:lnTo>
                  <a:lnTo>
                    <a:pt x="7058749" y="0"/>
                  </a:lnTo>
                  <a:lnTo>
                    <a:pt x="7042963" y="3187"/>
                  </a:lnTo>
                  <a:lnTo>
                    <a:pt x="7030085" y="11861"/>
                  </a:lnTo>
                  <a:lnTo>
                    <a:pt x="7021411" y="24739"/>
                  </a:lnTo>
                  <a:lnTo>
                    <a:pt x="7018223" y="40525"/>
                  </a:lnTo>
                  <a:lnTo>
                    <a:pt x="7021411" y="56261"/>
                  </a:lnTo>
                  <a:lnTo>
                    <a:pt x="7030085" y="69151"/>
                  </a:lnTo>
                  <a:lnTo>
                    <a:pt x="7042963" y="77851"/>
                  </a:lnTo>
                  <a:lnTo>
                    <a:pt x="7058749" y="81051"/>
                  </a:lnTo>
                  <a:lnTo>
                    <a:pt x="7074484" y="77851"/>
                  </a:lnTo>
                  <a:lnTo>
                    <a:pt x="7087375" y="69151"/>
                  </a:lnTo>
                  <a:lnTo>
                    <a:pt x="7096074" y="56261"/>
                  </a:lnTo>
                  <a:lnTo>
                    <a:pt x="7099274" y="40525"/>
                  </a:lnTo>
                  <a:close/>
                </a:path>
                <a:path w="16762094" h="5354955" extrusionOk="0">
                  <a:moveTo>
                    <a:pt x="7317486" y="2687256"/>
                  </a:moveTo>
                  <a:lnTo>
                    <a:pt x="7314311" y="2671470"/>
                  </a:lnTo>
                  <a:lnTo>
                    <a:pt x="7305624" y="2658592"/>
                  </a:lnTo>
                  <a:lnTo>
                    <a:pt x="7292746" y="2649918"/>
                  </a:lnTo>
                  <a:lnTo>
                    <a:pt x="7276960" y="2646730"/>
                  </a:lnTo>
                  <a:lnTo>
                    <a:pt x="7261225" y="2649918"/>
                  </a:lnTo>
                  <a:lnTo>
                    <a:pt x="7248334" y="2658592"/>
                  </a:lnTo>
                  <a:lnTo>
                    <a:pt x="7239622" y="2671470"/>
                  </a:lnTo>
                  <a:lnTo>
                    <a:pt x="7236434" y="2687256"/>
                  </a:lnTo>
                  <a:lnTo>
                    <a:pt x="7239622" y="2703042"/>
                  </a:lnTo>
                  <a:lnTo>
                    <a:pt x="7248334" y="2715920"/>
                  </a:lnTo>
                  <a:lnTo>
                    <a:pt x="7261225" y="2724594"/>
                  </a:lnTo>
                  <a:lnTo>
                    <a:pt x="7276960" y="2727782"/>
                  </a:lnTo>
                  <a:lnTo>
                    <a:pt x="7292746" y="2724594"/>
                  </a:lnTo>
                  <a:lnTo>
                    <a:pt x="7305624" y="2715920"/>
                  </a:lnTo>
                  <a:lnTo>
                    <a:pt x="7314311" y="2703042"/>
                  </a:lnTo>
                  <a:lnTo>
                    <a:pt x="7317486" y="2687256"/>
                  </a:lnTo>
                  <a:close/>
                </a:path>
                <a:path w="16762094" h="5354955" extrusionOk="0">
                  <a:moveTo>
                    <a:pt x="7317587" y="5313146"/>
                  </a:moveTo>
                  <a:lnTo>
                    <a:pt x="7314400" y="5297398"/>
                  </a:lnTo>
                  <a:lnTo>
                    <a:pt x="7305726" y="5284521"/>
                  </a:lnTo>
                  <a:lnTo>
                    <a:pt x="7292848" y="5275821"/>
                  </a:lnTo>
                  <a:lnTo>
                    <a:pt x="7277062" y="5272621"/>
                  </a:lnTo>
                  <a:lnTo>
                    <a:pt x="7261276" y="5275821"/>
                  </a:lnTo>
                  <a:lnTo>
                    <a:pt x="7248398" y="5284521"/>
                  </a:lnTo>
                  <a:lnTo>
                    <a:pt x="7239724" y="5297398"/>
                  </a:lnTo>
                  <a:lnTo>
                    <a:pt x="7236536" y="5313146"/>
                  </a:lnTo>
                  <a:lnTo>
                    <a:pt x="7239724" y="5328932"/>
                  </a:lnTo>
                  <a:lnTo>
                    <a:pt x="7248398" y="5341810"/>
                  </a:lnTo>
                  <a:lnTo>
                    <a:pt x="7261276" y="5350484"/>
                  </a:lnTo>
                  <a:lnTo>
                    <a:pt x="7277062" y="5353659"/>
                  </a:lnTo>
                  <a:lnTo>
                    <a:pt x="7292848" y="5350484"/>
                  </a:lnTo>
                  <a:lnTo>
                    <a:pt x="7305726" y="5341810"/>
                  </a:lnTo>
                  <a:lnTo>
                    <a:pt x="7314400" y="5328932"/>
                  </a:lnTo>
                  <a:lnTo>
                    <a:pt x="7317587" y="5313146"/>
                  </a:lnTo>
                  <a:close/>
                </a:path>
                <a:path w="16762094" h="5354955" extrusionOk="0">
                  <a:moveTo>
                    <a:pt x="7344918" y="40525"/>
                  </a:moveTo>
                  <a:lnTo>
                    <a:pt x="7341717" y="24739"/>
                  </a:lnTo>
                  <a:lnTo>
                    <a:pt x="7333018" y="11861"/>
                  </a:lnTo>
                  <a:lnTo>
                    <a:pt x="7320140" y="3187"/>
                  </a:lnTo>
                  <a:lnTo>
                    <a:pt x="7304392" y="0"/>
                  </a:lnTo>
                  <a:lnTo>
                    <a:pt x="7288606" y="3187"/>
                  </a:lnTo>
                  <a:lnTo>
                    <a:pt x="7275728" y="11861"/>
                  </a:lnTo>
                  <a:lnTo>
                    <a:pt x="7267054" y="24739"/>
                  </a:lnTo>
                  <a:lnTo>
                    <a:pt x="7263866" y="40525"/>
                  </a:lnTo>
                  <a:lnTo>
                    <a:pt x="7267054" y="56261"/>
                  </a:lnTo>
                  <a:lnTo>
                    <a:pt x="7275728" y="69151"/>
                  </a:lnTo>
                  <a:lnTo>
                    <a:pt x="7288606" y="77851"/>
                  </a:lnTo>
                  <a:lnTo>
                    <a:pt x="7304392" y="81051"/>
                  </a:lnTo>
                  <a:lnTo>
                    <a:pt x="7320140" y="77851"/>
                  </a:lnTo>
                  <a:lnTo>
                    <a:pt x="7333018" y="69151"/>
                  </a:lnTo>
                  <a:lnTo>
                    <a:pt x="7341717" y="56261"/>
                  </a:lnTo>
                  <a:lnTo>
                    <a:pt x="7344918" y="40525"/>
                  </a:lnTo>
                  <a:close/>
                </a:path>
                <a:path w="16762094" h="5354955" extrusionOk="0">
                  <a:moveTo>
                    <a:pt x="7563015" y="2687256"/>
                  </a:moveTo>
                  <a:lnTo>
                    <a:pt x="7559840" y="2671470"/>
                  </a:lnTo>
                  <a:lnTo>
                    <a:pt x="7551153" y="2658592"/>
                  </a:lnTo>
                  <a:lnTo>
                    <a:pt x="7538275" y="2649918"/>
                  </a:lnTo>
                  <a:lnTo>
                    <a:pt x="7522489" y="2646730"/>
                  </a:lnTo>
                  <a:lnTo>
                    <a:pt x="7506716" y="2649918"/>
                  </a:lnTo>
                  <a:lnTo>
                    <a:pt x="7493838" y="2658592"/>
                  </a:lnTo>
                  <a:lnTo>
                    <a:pt x="7485164" y="2671470"/>
                  </a:lnTo>
                  <a:lnTo>
                    <a:pt x="7481989" y="2687256"/>
                  </a:lnTo>
                  <a:lnTo>
                    <a:pt x="7485164" y="2703042"/>
                  </a:lnTo>
                  <a:lnTo>
                    <a:pt x="7493838" y="2715920"/>
                  </a:lnTo>
                  <a:lnTo>
                    <a:pt x="7506716" y="2724594"/>
                  </a:lnTo>
                  <a:lnTo>
                    <a:pt x="7522489" y="2727782"/>
                  </a:lnTo>
                  <a:lnTo>
                    <a:pt x="7538275" y="2724594"/>
                  </a:lnTo>
                  <a:lnTo>
                    <a:pt x="7551153" y="2715920"/>
                  </a:lnTo>
                  <a:lnTo>
                    <a:pt x="7559840" y="2703042"/>
                  </a:lnTo>
                  <a:lnTo>
                    <a:pt x="7563015" y="2687256"/>
                  </a:lnTo>
                  <a:close/>
                </a:path>
                <a:path w="16762094" h="5354955" extrusionOk="0">
                  <a:moveTo>
                    <a:pt x="7563129" y="5313146"/>
                  </a:moveTo>
                  <a:lnTo>
                    <a:pt x="7559929" y="5297398"/>
                  </a:lnTo>
                  <a:lnTo>
                    <a:pt x="7551229" y="5284521"/>
                  </a:lnTo>
                  <a:lnTo>
                    <a:pt x="7538339" y="5275821"/>
                  </a:lnTo>
                  <a:lnTo>
                    <a:pt x="7522604" y="5272621"/>
                  </a:lnTo>
                  <a:lnTo>
                    <a:pt x="7506817" y="5275821"/>
                  </a:lnTo>
                  <a:lnTo>
                    <a:pt x="7493940" y="5284521"/>
                  </a:lnTo>
                  <a:lnTo>
                    <a:pt x="7485266" y="5297398"/>
                  </a:lnTo>
                  <a:lnTo>
                    <a:pt x="7482078" y="5313146"/>
                  </a:lnTo>
                  <a:lnTo>
                    <a:pt x="7485266" y="5328932"/>
                  </a:lnTo>
                  <a:lnTo>
                    <a:pt x="7493940" y="5341810"/>
                  </a:lnTo>
                  <a:lnTo>
                    <a:pt x="7506817" y="5350484"/>
                  </a:lnTo>
                  <a:lnTo>
                    <a:pt x="7522604" y="5353659"/>
                  </a:lnTo>
                  <a:lnTo>
                    <a:pt x="7538339" y="5350484"/>
                  </a:lnTo>
                  <a:lnTo>
                    <a:pt x="7551229" y="5341810"/>
                  </a:lnTo>
                  <a:lnTo>
                    <a:pt x="7559929" y="5328932"/>
                  </a:lnTo>
                  <a:lnTo>
                    <a:pt x="7563129" y="5313146"/>
                  </a:lnTo>
                  <a:close/>
                </a:path>
                <a:path w="16762094" h="5354955" extrusionOk="0">
                  <a:moveTo>
                    <a:pt x="7590561" y="40525"/>
                  </a:moveTo>
                  <a:lnTo>
                    <a:pt x="7587374" y="24739"/>
                  </a:lnTo>
                  <a:lnTo>
                    <a:pt x="7578661" y="11861"/>
                  </a:lnTo>
                  <a:lnTo>
                    <a:pt x="7565784" y="3187"/>
                  </a:lnTo>
                  <a:lnTo>
                    <a:pt x="7550036" y="0"/>
                  </a:lnTo>
                  <a:lnTo>
                    <a:pt x="7534262" y="3187"/>
                  </a:lnTo>
                  <a:lnTo>
                    <a:pt x="7521372" y="11861"/>
                  </a:lnTo>
                  <a:lnTo>
                    <a:pt x="7512698" y="24739"/>
                  </a:lnTo>
                  <a:lnTo>
                    <a:pt x="7509523" y="40525"/>
                  </a:lnTo>
                  <a:lnTo>
                    <a:pt x="7512698" y="56261"/>
                  </a:lnTo>
                  <a:lnTo>
                    <a:pt x="7521372" y="69151"/>
                  </a:lnTo>
                  <a:lnTo>
                    <a:pt x="7534262" y="77851"/>
                  </a:lnTo>
                  <a:lnTo>
                    <a:pt x="7550036" y="81051"/>
                  </a:lnTo>
                  <a:lnTo>
                    <a:pt x="7565784" y="77851"/>
                  </a:lnTo>
                  <a:lnTo>
                    <a:pt x="7578661" y="69151"/>
                  </a:lnTo>
                  <a:lnTo>
                    <a:pt x="7587374" y="56261"/>
                  </a:lnTo>
                  <a:lnTo>
                    <a:pt x="7590561" y="40525"/>
                  </a:lnTo>
                  <a:close/>
                </a:path>
                <a:path w="16762094" h="5354955" extrusionOk="0">
                  <a:moveTo>
                    <a:pt x="7808569" y="2687256"/>
                  </a:moveTo>
                  <a:lnTo>
                    <a:pt x="7805394" y="2671470"/>
                  </a:lnTo>
                  <a:lnTo>
                    <a:pt x="7796708" y="2658592"/>
                  </a:lnTo>
                  <a:lnTo>
                    <a:pt x="7783830" y="2649918"/>
                  </a:lnTo>
                  <a:lnTo>
                    <a:pt x="7768031" y="2646730"/>
                  </a:lnTo>
                  <a:lnTo>
                    <a:pt x="7752258" y="2649918"/>
                  </a:lnTo>
                  <a:lnTo>
                    <a:pt x="7739367" y="2658592"/>
                  </a:lnTo>
                  <a:lnTo>
                    <a:pt x="7730693" y="2671470"/>
                  </a:lnTo>
                  <a:lnTo>
                    <a:pt x="7727518" y="2687256"/>
                  </a:lnTo>
                  <a:lnTo>
                    <a:pt x="7730693" y="2703042"/>
                  </a:lnTo>
                  <a:lnTo>
                    <a:pt x="7739367" y="2715920"/>
                  </a:lnTo>
                  <a:lnTo>
                    <a:pt x="7752258" y="2724594"/>
                  </a:lnTo>
                  <a:lnTo>
                    <a:pt x="7768031" y="2727782"/>
                  </a:lnTo>
                  <a:lnTo>
                    <a:pt x="7783830" y="2724594"/>
                  </a:lnTo>
                  <a:lnTo>
                    <a:pt x="7796708" y="2715920"/>
                  </a:lnTo>
                  <a:lnTo>
                    <a:pt x="7805394" y="2703042"/>
                  </a:lnTo>
                  <a:lnTo>
                    <a:pt x="7808569" y="2687256"/>
                  </a:lnTo>
                  <a:close/>
                </a:path>
                <a:path w="16762094" h="5354955" extrusionOk="0">
                  <a:moveTo>
                    <a:pt x="7808671" y="5313146"/>
                  </a:moveTo>
                  <a:lnTo>
                    <a:pt x="7805483" y="5297398"/>
                  </a:lnTo>
                  <a:lnTo>
                    <a:pt x="7796809" y="5284521"/>
                  </a:lnTo>
                  <a:lnTo>
                    <a:pt x="7783931" y="5275821"/>
                  </a:lnTo>
                  <a:lnTo>
                    <a:pt x="7768145" y="5272621"/>
                  </a:lnTo>
                  <a:lnTo>
                    <a:pt x="7752359" y="5275821"/>
                  </a:lnTo>
                  <a:lnTo>
                    <a:pt x="7739481" y="5284521"/>
                  </a:lnTo>
                  <a:lnTo>
                    <a:pt x="7730807" y="5297398"/>
                  </a:lnTo>
                  <a:lnTo>
                    <a:pt x="7727620" y="5313146"/>
                  </a:lnTo>
                  <a:lnTo>
                    <a:pt x="7730807" y="5328932"/>
                  </a:lnTo>
                  <a:lnTo>
                    <a:pt x="7739481" y="5341810"/>
                  </a:lnTo>
                  <a:lnTo>
                    <a:pt x="7752359" y="5350484"/>
                  </a:lnTo>
                  <a:lnTo>
                    <a:pt x="7768145" y="5353659"/>
                  </a:lnTo>
                  <a:lnTo>
                    <a:pt x="7783931" y="5350484"/>
                  </a:lnTo>
                  <a:lnTo>
                    <a:pt x="7796809" y="5341810"/>
                  </a:lnTo>
                  <a:lnTo>
                    <a:pt x="7805483" y="5328932"/>
                  </a:lnTo>
                  <a:lnTo>
                    <a:pt x="7808671" y="5313146"/>
                  </a:lnTo>
                  <a:close/>
                </a:path>
                <a:path w="16762094" h="5354955" extrusionOk="0">
                  <a:moveTo>
                    <a:pt x="7836217" y="40525"/>
                  </a:moveTo>
                  <a:lnTo>
                    <a:pt x="7833017" y="24739"/>
                  </a:lnTo>
                  <a:lnTo>
                    <a:pt x="7824317" y="11861"/>
                  </a:lnTo>
                  <a:lnTo>
                    <a:pt x="7811427" y="3187"/>
                  </a:lnTo>
                  <a:lnTo>
                    <a:pt x="7795692" y="0"/>
                  </a:lnTo>
                  <a:lnTo>
                    <a:pt x="7779906" y="3187"/>
                  </a:lnTo>
                  <a:lnTo>
                    <a:pt x="7767028" y="11861"/>
                  </a:lnTo>
                  <a:lnTo>
                    <a:pt x="7758341" y="24739"/>
                  </a:lnTo>
                  <a:lnTo>
                    <a:pt x="7755166" y="40525"/>
                  </a:lnTo>
                  <a:lnTo>
                    <a:pt x="7758341" y="56261"/>
                  </a:lnTo>
                  <a:lnTo>
                    <a:pt x="7767028" y="69151"/>
                  </a:lnTo>
                  <a:lnTo>
                    <a:pt x="7779906" y="77851"/>
                  </a:lnTo>
                  <a:lnTo>
                    <a:pt x="7795692" y="81051"/>
                  </a:lnTo>
                  <a:lnTo>
                    <a:pt x="7811427" y="77851"/>
                  </a:lnTo>
                  <a:lnTo>
                    <a:pt x="7824317" y="69151"/>
                  </a:lnTo>
                  <a:lnTo>
                    <a:pt x="7833017" y="56261"/>
                  </a:lnTo>
                  <a:lnTo>
                    <a:pt x="7836217" y="40525"/>
                  </a:lnTo>
                  <a:close/>
                </a:path>
                <a:path w="16762094" h="5354955" extrusionOk="0">
                  <a:moveTo>
                    <a:pt x="8054099" y="2687256"/>
                  </a:moveTo>
                  <a:lnTo>
                    <a:pt x="8050924" y="2671470"/>
                  </a:lnTo>
                  <a:lnTo>
                    <a:pt x="8042249" y="2658592"/>
                  </a:lnTo>
                  <a:lnTo>
                    <a:pt x="8029372" y="2649918"/>
                  </a:lnTo>
                  <a:lnTo>
                    <a:pt x="8013586" y="2646730"/>
                  </a:lnTo>
                  <a:lnTo>
                    <a:pt x="7997799" y="2649918"/>
                  </a:lnTo>
                  <a:lnTo>
                    <a:pt x="7984922" y="2658592"/>
                  </a:lnTo>
                  <a:lnTo>
                    <a:pt x="7976248" y="2671470"/>
                  </a:lnTo>
                  <a:lnTo>
                    <a:pt x="7973073" y="2687256"/>
                  </a:lnTo>
                  <a:lnTo>
                    <a:pt x="7976248" y="2703042"/>
                  </a:lnTo>
                  <a:lnTo>
                    <a:pt x="7984922" y="2715920"/>
                  </a:lnTo>
                  <a:lnTo>
                    <a:pt x="7997799" y="2724594"/>
                  </a:lnTo>
                  <a:lnTo>
                    <a:pt x="8013586" y="2727782"/>
                  </a:lnTo>
                  <a:lnTo>
                    <a:pt x="8029372" y="2724594"/>
                  </a:lnTo>
                  <a:lnTo>
                    <a:pt x="8042249" y="2715920"/>
                  </a:lnTo>
                  <a:lnTo>
                    <a:pt x="8050924" y="2703042"/>
                  </a:lnTo>
                  <a:lnTo>
                    <a:pt x="8054099" y="2687256"/>
                  </a:lnTo>
                  <a:close/>
                </a:path>
                <a:path w="16762094" h="5354955" extrusionOk="0">
                  <a:moveTo>
                    <a:pt x="8054213" y="5313146"/>
                  </a:moveTo>
                  <a:lnTo>
                    <a:pt x="8051025" y="5297398"/>
                  </a:lnTo>
                  <a:lnTo>
                    <a:pt x="8042351" y="5284521"/>
                  </a:lnTo>
                  <a:lnTo>
                    <a:pt x="8029473" y="5275821"/>
                  </a:lnTo>
                  <a:lnTo>
                    <a:pt x="8013687" y="5272621"/>
                  </a:lnTo>
                  <a:lnTo>
                    <a:pt x="7997888" y="5275821"/>
                  </a:lnTo>
                  <a:lnTo>
                    <a:pt x="7984972" y="5284521"/>
                  </a:lnTo>
                  <a:lnTo>
                    <a:pt x="7976260" y="5297398"/>
                  </a:lnTo>
                  <a:lnTo>
                    <a:pt x="7973060" y="5313146"/>
                  </a:lnTo>
                  <a:lnTo>
                    <a:pt x="7976260" y="5328932"/>
                  </a:lnTo>
                  <a:lnTo>
                    <a:pt x="7984972" y="5341810"/>
                  </a:lnTo>
                  <a:lnTo>
                    <a:pt x="7997888" y="5350484"/>
                  </a:lnTo>
                  <a:lnTo>
                    <a:pt x="8013687" y="5353659"/>
                  </a:lnTo>
                  <a:lnTo>
                    <a:pt x="8029473" y="5350484"/>
                  </a:lnTo>
                  <a:lnTo>
                    <a:pt x="8042351" y="5341810"/>
                  </a:lnTo>
                  <a:lnTo>
                    <a:pt x="8051025" y="5328932"/>
                  </a:lnTo>
                  <a:lnTo>
                    <a:pt x="8054213" y="5313146"/>
                  </a:lnTo>
                  <a:close/>
                </a:path>
                <a:path w="16762094" h="5354955" extrusionOk="0">
                  <a:moveTo>
                    <a:pt x="8081861" y="40525"/>
                  </a:moveTo>
                  <a:lnTo>
                    <a:pt x="8078673" y="24739"/>
                  </a:lnTo>
                  <a:lnTo>
                    <a:pt x="8069999" y="11861"/>
                  </a:lnTo>
                  <a:lnTo>
                    <a:pt x="8057121" y="3187"/>
                  </a:lnTo>
                  <a:lnTo>
                    <a:pt x="8041335" y="0"/>
                  </a:lnTo>
                  <a:lnTo>
                    <a:pt x="8025549" y="3187"/>
                  </a:lnTo>
                  <a:lnTo>
                    <a:pt x="8012671" y="11861"/>
                  </a:lnTo>
                  <a:lnTo>
                    <a:pt x="8003997" y="24739"/>
                  </a:lnTo>
                  <a:lnTo>
                    <a:pt x="8000809" y="40525"/>
                  </a:lnTo>
                  <a:lnTo>
                    <a:pt x="8003997" y="56261"/>
                  </a:lnTo>
                  <a:lnTo>
                    <a:pt x="8012671" y="69151"/>
                  </a:lnTo>
                  <a:lnTo>
                    <a:pt x="8025549" y="77851"/>
                  </a:lnTo>
                  <a:lnTo>
                    <a:pt x="8041335" y="81051"/>
                  </a:lnTo>
                  <a:lnTo>
                    <a:pt x="8057121" y="77851"/>
                  </a:lnTo>
                  <a:lnTo>
                    <a:pt x="8069999" y="69151"/>
                  </a:lnTo>
                  <a:lnTo>
                    <a:pt x="8078673" y="56261"/>
                  </a:lnTo>
                  <a:lnTo>
                    <a:pt x="8081861" y="40525"/>
                  </a:lnTo>
                  <a:close/>
                </a:path>
                <a:path w="16762094" h="5354955" extrusionOk="0">
                  <a:moveTo>
                    <a:pt x="8299640" y="2687256"/>
                  </a:moveTo>
                  <a:lnTo>
                    <a:pt x="8296465" y="2671470"/>
                  </a:lnTo>
                  <a:lnTo>
                    <a:pt x="8287791" y="2658592"/>
                  </a:lnTo>
                  <a:lnTo>
                    <a:pt x="8274913" y="2649918"/>
                  </a:lnTo>
                  <a:lnTo>
                    <a:pt x="8259127" y="2646730"/>
                  </a:lnTo>
                  <a:lnTo>
                    <a:pt x="8243341" y="2649918"/>
                  </a:lnTo>
                  <a:lnTo>
                    <a:pt x="8230463" y="2658592"/>
                  </a:lnTo>
                  <a:lnTo>
                    <a:pt x="8221777" y="2671470"/>
                  </a:lnTo>
                  <a:lnTo>
                    <a:pt x="8218602" y="2687256"/>
                  </a:lnTo>
                  <a:lnTo>
                    <a:pt x="8221777" y="2703042"/>
                  </a:lnTo>
                  <a:lnTo>
                    <a:pt x="8230463" y="2715920"/>
                  </a:lnTo>
                  <a:lnTo>
                    <a:pt x="8243341" y="2724594"/>
                  </a:lnTo>
                  <a:lnTo>
                    <a:pt x="8259127" y="2727782"/>
                  </a:lnTo>
                  <a:lnTo>
                    <a:pt x="8274913" y="2724594"/>
                  </a:lnTo>
                  <a:lnTo>
                    <a:pt x="8287791" y="2715920"/>
                  </a:lnTo>
                  <a:lnTo>
                    <a:pt x="8296465" y="2703042"/>
                  </a:lnTo>
                  <a:lnTo>
                    <a:pt x="8299640" y="2687256"/>
                  </a:lnTo>
                  <a:close/>
                </a:path>
                <a:path w="16762094" h="5354955" extrusionOk="0">
                  <a:moveTo>
                    <a:pt x="8299755" y="5313146"/>
                  </a:moveTo>
                  <a:lnTo>
                    <a:pt x="8296554" y="5297398"/>
                  </a:lnTo>
                  <a:lnTo>
                    <a:pt x="8287842" y="5284521"/>
                  </a:lnTo>
                  <a:lnTo>
                    <a:pt x="8274926" y="5275821"/>
                  </a:lnTo>
                  <a:lnTo>
                    <a:pt x="8259127" y="5272621"/>
                  </a:lnTo>
                  <a:lnTo>
                    <a:pt x="8243379" y="5275821"/>
                  </a:lnTo>
                  <a:lnTo>
                    <a:pt x="8230502" y="5284521"/>
                  </a:lnTo>
                  <a:lnTo>
                    <a:pt x="8221802" y="5297398"/>
                  </a:lnTo>
                  <a:lnTo>
                    <a:pt x="8218602" y="5313146"/>
                  </a:lnTo>
                  <a:lnTo>
                    <a:pt x="8221802" y="5328932"/>
                  </a:lnTo>
                  <a:lnTo>
                    <a:pt x="8230502" y="5341810"/>
                  </a:lnTo>
                  <a:lnTo>
                    <a:pt x="8243379" y="5350484"/>
                  </a:lnTo>
                  <a:lnTo>
                    <a:pt x="8259127" y="5353659"/>
                  </a:lnTo>
                  <a:lnTo>
                    <a:pt x="8274926" y="5350484"/>
                  </a:lnTo>
                  <a:lnTo>
                    <a:pt x="8287842" y="5341810"/>
                  </a:lnTo>
                  <a:lnTo>
                    <a:pt x="8296554" y="5328932"/>
                  </a:lnTo>
                  <a:lnTo>
                    <a:pt x="8299755" y="5313146"/>
                  </a:lnTo>
                  <a:close/>
                </a:path>
                <a:path w="16762094" h="5354955" extrusionOk="0">
                  <a:moveTo>
                    <a:pt x="8327504" y="40525"/>
                  </a:moveTo>
                  <a:lnTo>
                    <a:pt x="8324304" y="24739"/>
                  </a:lnTo>
                  <a:lnTo>
                    <a:pt x="8315604" y="11861"/>
                  </a:lnTo>
                  <a:lnTo>
                    <a:pt x="8302726" y="3187"/>
                  </a:lnTo>
                  <a:lnTo>
                    <a:pt x="8286978" y="0"/>
                  </a:lnTo>
                  <a:lnTo>
                    <a:pt x="8271192" y="3187"/>
                  </a:lnTo>
                  <a:lnTo>
                    <a:pt x="8258315" y="11861"/>
                  </a:lnTo>
                  <a:lnTo>
                    <a:pt x="8249640" y="24739"/>
                  </a:lnTo>
                  <a:lnTo>
                    <a:pt x="8246465" y="40525"/>
                  </a:lnTo>
                  <a:lnTo>
                    <a:pt x="8249640" y="56261"/>
                  </a:lnTo>
                  <a:lnTo>
                    <a:pt x="8258315" y="69151"/>
                  </a:lnTo>
                  <a:lnTo>
                    <a:pt x="8271192" y="77851"/>
                  </a:lnTo>
                  <a:lnTo>
                    <a:pt x="8286978" y="81051"/>
                  </a:lnTo>
                  <a:lnTo>
                    <a:pt x="8302726" y="77851"/>
                  </a:lnTo>
                  <a:lnTo>
                    <a:pt x="8315604" y="69151"/>
                  </a:lnTo>
                  <a:lnTo>
                    <a:pt x="8324304" y="56261"/>
                  </a:lnTo>
                  <a:lnTo>
                    <a:pt x="8327504" y="40525"/>
                  </a:lnTo>
                  <a:close/>
                </a:path>
                <a:path w="16762094" h="5354955" extrusionOk="0">
                  <a:moveTo>
                    <a:pt x="8545195" y="2687256"/>
                  </a:moveTo>
                  <a:lnTo>
                    <a:pt x="8542020" y="2671470"/>
                  </a:lnTo>
                  <a:lnTo>
                    <a:pt x="8533333" y="2658592"/>
                  </a:lnTo>
                  <a:lnTo>
                    <a:pt x="8520455" y="2649918"/>
                  </a:lnTo>
                  <a:lnTo>
                    <a:pt x="8504669" y="2646730"/>
                  </a:lnTo>
                  <a:lnTo>
                    <a:pt x="8488883" y="2649918"/>
                  </a:lnTo>
                  <a:lnTo>
                    <a:pt x="8476005" y="2658592"/>
                  </a:lnTo>
                  <a:lnTo>
                    <a:pt x="8467319" y="2671470"/>
                  </a:lnTo>
                  <a:lnTo>
                    <a:pt x="8464144" y="2687256"/>
                  </a:lnTo>
                  <a:lnTo>
                    <a:pt x="8467319" y="2703042"/>
                  </a:lnTo>
                  <a:lnTo>
                    <a:pt x="8476005" y="2715920"/>
                  </a:lnTo>
                  <a:lnTo>
                    <a:pt x="8488883" y="2724594"/>
                  </a:lnTo>
                  <a:lnTo>
                    <a:pt x="8504669" y="2727782"/>
                  </a:lnTo>
                  <a:lnTo>
                    <a:pt x="8520455" y="2724594"/>
                  </a:lnTo>
                  <a:lnTo>
                    <a:pt x="8533333" y="2715920"/>
                  </a:lnTo>
                  <a:lnTo>
                    <a:pt x="8542020" y="2703042"/>
                  </a:lnTo>
                  <a:lnTo>
                    <a:pt x="8545195" y="2687256"/>
                  </a:lnTo>
                  <a:close/>
                </a:path>
                <a:path w="16762094" h="5354955" extrusionOk="0">
                  <a:moveTo>
                    <a:pt x="8545297" y="5313146"/>
                  </a:moveTo>
                  <a:lnTo>
                    <a:pt x="8542096" y="5297398"/>
                  </a:lnTo>
                  <a:lnTo>
                    <a:pt x="8533397" y="5284521"/>
                  </a:lnTo>
                  <a:lnTo>
                    <a:pt x="8520519" y="5275821"/>
                  </a:lnTo>
                  <a:lnTo>
                    <a:pt x="8504771" y="5272621"/>
                  </a:lnTo>
                  <a:lnTo>
                    <a:pt x="8488972" y="5275821"/>
                  </a:lnTo>
                  <a:lnTo>
                    <a:pt x="8476056" y="5284521"/>
                  </a:lnTo>
                  <a:lnTo>
                    <a:pt x="8467344" y="5297398"/>
                  </a:lnTo>
                  <a:lnTo>
                    <a:pt x="8464144" y="5313146"/>
                  </a:lnTo>
                  <a:lnTo>
                    <a:pt x="8467344" y="5328932"/>
                  </a:lnTo>
                  <a:lnTo>
                    <a:pt x="8476056" y="5341810"/>
                  </a:lnTo>
                  <a:lnTo>
                    <a:pt x="8488972" y="5350484"/>
                  </a:lnTo>
                  <a:lnTo>
                    <a:pt x="8504771" y="5353659"/>
                  </a:lnTo>
                  <a:lnTo>
                    <a:pt x="8520519" y="5350484"/>
                  </a:lnTo>
                  <a:lnTo>
                    <a:pt x="8533397" y="5341810"/>
                  </a:lnTo>
                  <a:lnTo>
                    <a:pt x="8542096" y="5328932"/>
                  </a:lnTo>
                  <a:lnTo>
                    <a:pt x="8545297" y="5313146"/>
                  </a:lnTo>
                  <a:close/>
                </a:path>
                <a:path w="16762094" h="5354955" extrusionOk="0">
                  <a:moveTo>
                    <a:pt x="8573148" y="40525"/>
                  </a:moveTo>
                  <a:lnTo>
                    <a:pt x="8569960" y="24739"/>
                  </a:lnTo>
                  <a:lnTo>
                    <a:pt x="8561260" y="11861"/>
                  </a:lnTo>
                  <a:lnTo>
                    <a:pt x="8548370" y="3187"/>
                  </a:lnTo>
                  <a:lnTo>
                    <a:pt x="8532635" y="0"/>
                  </a:lnTo>
                  <a:lnTo>
                    <a:pt x="8516849" y="3187"/>
                  </a:lnTo>
                  <a:lnTo>
                    <a:pt x="8503971" y="11861"/>
                  </a:lnTo>
                  <a:lnTo>
                    <a:pt x="8495284" y="24739"/>
                  </a:lnTo>
                  <a:lnTo>
                    <a:pt x="8492109" y="40525"/>
                  </a:lnTo>
                  <a:lnTo>
                    <a:pt x="8495284" y="56261"/>
                  </a:lnTo>
                  <a:lnTo>
                    <a:pt x="8503971" y="69151"/>
                  </a:lnTo>
                  <a:lnTo>
                    <a:pt x="8516849" y="77851"/>
                  </a:lnTo>
                  <a:lnTo>
                    <a:pt x="8532635" y="81051"/>
                  </a:lnTo>
                  <a:lnTo>
                    <a:pt x="8548370" y="77851"/>
                  </a:lnTo>
                  <a:lnTo>
                    <a:pt x="8561260" y="69151"/>
                  </a:lnTo>
                  <a:lnTo>
                    <a:pt x="8569960" y="56261"/>
                  </a:lnTo>
                  <a:lnTo>
                    <a:pt x="8573148" y="40525"/>
                  </a:lnTo>
                  <a:close/>
                </a:path>
                <a:path w="16762094" h="5354955" extrusionOk="0">
                  <a:moveTo>
                    <a:pt x="8790724" y="2687256"/>
                  </a:moveTo>
                  <a:lnTo>
                    <a:pt x="8787536" y="2671470"/>
                  </a:lnTo>
                  <a:lnTo>
                    <a:pt x="8778837" y="2658592"/>
                  </a:lnTo>
                  <a:lnTo>
                    <a:pt x="8765946" y="2649918"/>
                  </a:lnTo>
                  <a:lnTo>
                    <a:pt x="8750211" y="2646730"/>
                  </a:lnTo>
                  <a:lnTo>
                    <a:pt x="8734425" y="2649918"/>
                  </a:lnTo>
                  <a:lnTo>
                    <a:pt x="8721547" y="2658592"/>
                  </a:lnTo>
                  <a:lnTo>
                    <a:pt x="8712860" y="2671470"/>
                  </a:lnTo>
                  <a:lnTo>
                    <a:pt x="8709685" y="2687256"/>
                  </a:lnTo>
                  <a:lnTo>
                    <a:pt x="8712860" y="2703042"/>
                  </a:lnTo>
                  <a:lnTo>
                    <a:pt x="8721547" y="2715920"/>
                  </a:lnTo>
                  <a:lnTo>
                    <a:pt x="8734425" y="2724594"/>
                  </a:lnTo>
                  <a:lnTo>
                    <a:pt x="8750211" y="2727782"/>
                  </a:lnTo>
                  <a:lnTo>
                    <a:pt x="8765946" y="2724594"/>
                  </a:lnTo>
                  <a:lnTo>
                    <a:pt x="8778837" y="2715920"/>
                  </a:lnTo>
                  <a:lnTo>
                    <a:pt x="8787536" y="2703042"/>
                  </a:lnTo>
                  <a:lnTo>
                    <a:pt x="8790724" y="2687256"/>
                  </a:lnTo>
                  <a:close/>
                </a:path>
                <a:path w="16762094" h="5354955" extrusionOk="0">
                  <a:moveTo>
                    <a:pt x="8790737" y="5313146"/>
                  </a:moveTo>
                  <a:lnTo>
                    <a:pt x="8787549" y="5297398"/>
                  </a:lnTo>
                  <a:lnTo>
                    <a:pt x="8778875" y="5284521"/>
                  </a:lnTo>
                  <a:lnTo>
                    <a:pt x="8765997" y="5275821"/>
                  </a:lnTo>
                  <a:lnTo>
                    <a:pt x="8750211" y="5272621"/>
                  </a:lnTo>
                  <a:lnTo>
                    <a:pt x="8734425" y="5275821"/>
                  </a:lnTo>
                  <a:lnTo>
                    <a:pt x="8721547" y="5284521"/>
                  </a:lnTo>
                  <a:lnTo>
                    <a:pt x="8712873" y="5297398"/>
                  </a:lnTo>
                  <a:lnTo>
                    <a:pt x="8709685" y="5313146"/>
                  </a:lnTo>
                  <a:lnTo>
                    <a:pt x="8712873" y="5328932"/>
                  </a:lnTo>
                  <a:lnTo>
                    <a:pt x="8721547" y="5341810"/>
                  </a:lnTo>
                  <a:lnTo>
                    <a:pt x="8734425" y="5350484"/>
                  </a:lnTo>
                  <a:lnTo>
                    <a:pt x="8750211" y="5353659"/>
                  </a:lnTo>
                  <a:lnTo>
                    <a:pt x="8765997" y="5350484"/>
                  </a:lnTo>
                  <a:lnTo>
                    <a:pt x="8778875" y="5341810"/>
                  </a:lnTo>
                  <a:lnTo>
                    <a:pt x="8787549" y="5328932"/>
                  </a:lnTo>
                  <a:lnTo>
                    <a:pt x="8790737" y="5313146"/>
                  </a:lnTo>
                  <a:close/>
                </a:path>
                <a:path w="16762094" h="5354955" extrusionOk="0">
                  <a:moveTo>
                    <a:pt x="8818791" y="40525"/>
                  </a:moveTo>
                  <a:lnTo>
                    <a:pt x="8815591" y="24739"/>
                  </a:lnTo>
                  <a:lnTo>
                    <a:pt x="8806891" y="11861"/>
                  </a:lnTo>
                  <a:lnTo>
                    <a:pt x="8794013" y="3187"/>
                  </a:lnTo>
                  <a:lnTo>
                    <a:pt x="8778278" y="0"/>
                  </a:lnTo>
                  <a:lnTo>
                    <a:pt x="8762492" y="3187"/>
                  </a:lnTo>
                  <a:lnTo>
                    <a:pt x="8749614" y="11861"/>
                  </a:lnTo>
                  <a:lnTo>
                    <a:pt x="8740940" y="24739"/>
                  </a:lnTo>
                  <a:lnTo>
                    <a:pt x="8737752" y="40525"/>
                  </a:lnTo>
                  <a:lnTo>
                    <a:pt x="8740940" y="56261"/>
                  </a:lnTo>
                  <a:lnTo>
                    <a:pt x="8749614" y="69151"/>
                  </a:lnTo>
                  <a:lnTo>
                    <a:pt x="8762492" y="77851"/>
                  </a:lnTo>
                  <a:lnTo>
                    <a:pt x="8778278" y="81051"/>
                  </a:lnTo>
                  <a:lnTo>
                    <a:pt x="8794013" y="77851"/>
                  </a:lnTo>
                  <a:lnTo>
                    <a:pt x="8806891" y="69151"/>
                  </a:lnTo>
                  <a:lnTo>
                    <a:pt x="8815591" y="56261"/>
                  </a:lnTo>
                  <a:lnTo>
                    <a:pt x="8818791" y="40525"/>
                  </a:lnTo>
                  <a:close/>
                </a:path>
                <a:path w="16762094" h="5354955" extrusionOk="0">
                  <a:moveTo>
                    <a:pt x="9036279" y="5313146"/>
                  </a:moveTo>
                  <a:lnTo>
                    <a:pt x="9033091" y="5297398"/>
                  </a:lnTo>
                  <a:lnTo>
                    <a:pt x="9024417" y="5284521"/>
                  </a:lnTo>
                  <a:lnTo>
                    <a:pt x="9011539" y="5275821"/>
                  </a:lnTo>
                  <a:lnTo>
                    <a:pt x="8995753" y="5272621"/>
                  </a:lnTo>
                  <a:lnTo>
                    <a:pt x="8980018" y="5275821"/>
                  </a:lnTo>
                  <a:lnTo>
                    <a:pt x="8967127" y="5284521"/>
                  </a:lnTo>
                  <a:lnTo>
                    <a:pt x="8958428" y="5297398"/>
                  </a:lnTo>
                  <a:lnTo>
                    <a:pt x="8955227" y="5313146"/>
                  </a:lnTo>
                  <a:lnTo>
                    <a:pt x="8958428" y="5328932"/>
                  </a:lnTo>
                  <a:lnTo>
                    <a:pt x="8967127" y="5341810"/>
                  </a:lnTo>
                  <a:lnTo>
                    <a:pt x="8980018" y="5350484"/>
                  </a:lnTo>
                  <a:lnTo>
                    <a:pt x="8995753" y="5353659"/>
                  </a:lnTo>
                  <a:lnTo>
                    <a:pt x="9011539" y="5350484"/>
                  </a:lnTo>
                  <a:lnTo>
                    <a:pt x="9024417" y="5341810"/>
                  </a:lnTo>
                  <a:lnTo>
                    <a:pt x="9033091" y="5328932"/>
                  </a:lnTo>
                  <a:lnTo>
                    <a:pt x="9036279" y="5313146"/>
                  </a:lnTo>
                  <a:close/>
                </a:path>
                <a:path w="16762094" h="5354955" extrusionOk="0">
                  <a:moveTo>
                    <a:pt x="9036279" y="2687256"/>
                  </a:moveTo>
                  <a:lnTo>
                    <a:pt x="9033091" y="2671470"/>
                  </a:lnTo>
                  <a:lnTo>
                    <a:pt x="9024379" y="2658592"/>
                  </a:lnTo>
                  <a:lnTo>
                    <a:pt x="9011488" y="2649918"/>
                  </a:lnTo>
                  <a:lnTo>
                    <a:pt x="8995753" y="2646730"/>
                  </a:lnTo>
                  <a:lnTo>
                    <a:pt x="8979967" y="2649918"/>
                  </a:lnTo>
                  <a:lnTo>
                    <a:pt x="8967089" y="2658592"/>
                  </a:lnTo>
                  <a:lnTo>
                    <a:pt x="8958402" y="2671470"/>
                  </a:lnTo>
                  <a:lnTo>
                    <a:pt x="8955227" y="2687256"/>
                  </a:lnTo>
                  <a:lnTo>
                    <a:pt x="8958402" y="2703042"/>
                  </a:lnTo>
                  <a:lnTo>
                    <a:pt x="8967089" y="2715920"/>
                  </a:lnTo>
                  <a:lnTo>
                    <a:pt x="8979967" y="2724594"/>
                  </a:lnTo>
                  <a:lnTo>
                    <a:pt x="8995753" y="2727782"/>
                  </a:lnTo>
                  <a:lnTo>
                    <a:pt x="9011488" y="2724594"/>
                  </a:lnTo>
                  <a:lnTo>
                    <a:pt x="9024379" y="2715920"/>
                  </a:lnTo>
                  <a:lnTo>
                    <a:pt x="9033091" y="2703042"/>
                  </a:lnTo>
                  <a:lnTo>
                    <a:pt x="9036279" y="2687256"/>
                  </a:lnTo>
                  <a:close/>
                </a:path>
                <a:path w="16762094" h="5354955" extrusionOk="0">
                  <a:moveTo>
                    <a:pt x="9064434" y="40525"/>
                  </a:moveTo>
                  <a:lnTo>
                    <a:pt x="9061247" y="24739"/>
                  </a:lnTo>
                  <a:lnTo>
                    <a:pt x="9052547" y="11861"/>
                  </a:lnTo>
                  <a:lnTo>
                    <a:pt x="9039657" y="3187"/>
                  </a:lnTo>
                  <a:lnTo>
                    <a:pt x="9023921" y="0"/>
                  </a:lnTo>
                  <a:lnTo>
                    <a:pt x="9008135" y="3187"/>
                  </a:lnTo>
                  <a:lnTo>
                    <a:pt x="8995258" y="11861"/>
                  </a:lnTo>
                  <a:lnTo>
                    <a:pt x="8986583" y="24739"/>
                  </a:lnTo>
                  <a:lnTo>
                    <a:pt x="8983396" y="40525"/>
                  </a:lnTo>
                  <a:lnTo>
                    <a:pt x="8986583" y="56261"/>
                  </a:lnTo>
                  <a:lnTo>
                    <a:pt x="8995258" y="69151"/>
                  </a:lnTo>
                  <a:lnTo>
                    <a:pt x="9008135" y="77851"/>
                  </a:lnTo>
                  <a:lnTo>
                    <a:pt x="9023921" y="81051"/>
                  </a:lnTo>
                  <a:lnTo>
                    <a:pt x="9039657" y="77851"/>
                  </a:lnTo>
                  <a:lnTo>
                    <a:pt x="9052547" y="69151"/>
                  </a:lnTo>
                  <a:lnTo>
                    <a:pt x="9061247" y="56261"/>
                  </a:lnTo>
                  <a:lnTo>
                    <a:pt x="9064434" y="40525"/>
                  </a:lnTo>
                  <a:close/>
                </a:path>
                <a:path w="16762094" h="5354955" extrusionOk="0">
                  <a:moveTo>
                    <a:pt x="9281820" y="5313146"/>
                  </a:moveTo>
                  <a:lnTo>
                    <a:pt x="9278633" y="5297398"/>
                  </a:lnTo>
                  <a:lnTo>
                    <a:pt x="9269959" y="5284521"/>
                  </a:lnTo>
                  <a:lnTo>
                    <a:pt x="9257081" y="5275821"/>
                  </a:lnTo>
                  <a:lnTo>
                    <a:pt x="9241295" y="5272621"/>
                  </a:lnTo>
                  <a:lnTo>
                    <a:pt x="9225509" y="5275821"/>
                  </a:lnTo>
                  <a:lnTo>
                    <a:pt x="9212631" y="5284521"/>
                  </a:lnTo>
                  <a:lnTo>
                    <a:pt x="9203957" y="5297398"/>
                  </a:lnTo>
                  <a:lnTo>
                    <a:pt x="9200769" y="5313146"/>
                  </a:lnTo>
                  <a:lnTo>
                    <a:pt x="9203957" y="5328932"/>
                  </a:lnTo>
                  <a:lnTo>
                    <a:pt x="9212631" y="5341810"/>
                  </a:lnTo>
                  <a:lnTo>
                    <a:pt x="9225509" y="5350484"/>
                  </a:lnTo>
                  <a:lnTo>
                    <a:pt x="9241295" y="5353659"/>
                  </a:lnTo>
                  <a:lnTo>
                    <a:pt x="9257081" y="5350484"/>
                  </a:lnTo>
                  <a:lnTo>
                    <a:pt x="9269959" y="5341810"/>
                  </a:lnTo>
                  <a:lnTo>
                    <a:pt x="9278633" y="5328932"/>
                  </a:lnTo>
                  <a:lnTo>
                    <a:pt x="9281820" y="5313146"/>
                  </a:lnTo>
                  <a:close/>
                </a:path>
                <a:path w="16762094" h="5354955" extrusionOk="0">
                  <a:moveTo>
                    <a:pt x="9281820" y="2687256"/>
                  </a:moveTo>
                  <a:lnTo>
                    <a:pt x="9278633" y="2671470"/>
                  </a:lnTo>
                  <a:lnTo>
                    <a:pt x="9269920" y="2658592"/>
                  </a:lnTo>
                  <a:lnTo>
                    <a:pt x="9257043" y="2649918"/>
                  </a:lnTo>
                  <a:lnTo>
                    <a:pt x="9241307" y="2646730"/>
                  </a:lnTo>
                  <a:lnTo>
                    <a:pt x="9225509" y="2649918"/>
                  </a:lnTo>
                  <a:lnTo>
                    <a:pt x="9212631" y="2658592"/>
                  </a:lnTo>
                  <a:lnTo>
                    <a:pt x="9203957" y="2671470"/>
                  </a:lnTo>
                  <a:lnTo>
                    <a:pt x="9200782" y="2687256"/>
                  </a:lnTo>
                  <a:lnTo>
                    <a:pt x="9203957" y="2703042"/>
                  </a:lnTo>
                  <a:lnTo>
                    <a:pt x="9212631" y="2715920"/>
                  </a:lnTo>
                  <a:lnTo>
                    <a:pt x="9225509" y="2724594"/>
                  </a:lnTo>
                  <a:lnTo>
                    <a:pt x="9241307" y="2727782"/>
                  </a:lnTo>
                  <a:lnTo>
                    <a:pt x="9257043" y="2724594"/>
                  </a:lnTo>
                  <a:lnTo>
                    <a:pt x="9269920" y="2715920"/>
                  </a:lnTo>
                  <a:lnTo>
                    <a:pt x="9278633" y="2703042"/>
                  </a:lnTo>
                  <a:lnTo>
                    <a:pt x="9281820" y="2687256"/>
                  </a:lnTo>
                  <a:close/>
                </a:path>
                <a:path w="16762094" h="5354955" extrusionOk="0">
                  <a:moveTo>
                    <a:pt x="9310078" y="40525"/>
                  </a:moveTo>
                  <a:lnTo>
                    <a:pt x="9306890" y="24739"/>
                  </a:lnTo>
                  <a:lnTo>
                    <a:pt x="9298191" y="11861"/>
                  </a:lnTo>
                  <a:lnTo>
                    <a:pt x="9285313" y="3187"/>
                  </a:lnTo>
                  <a:lnTo>
                    <a:pt x="9269565" y="0"/>
                  </a:lnTo>
                  <a:lnTo>
                    <a:pt x="9253779" y="3187"/>
                  </a:lnTo>
                  <a:lnTo>
                    <a:pt x="9240901" y="11861"/>
                  </a:lnTo>
                  <a:lnTo>
                    <a:pt x="9232227" y="24739"/>
                  </a:lnTo>
                  <a:lnTo>
                    <a:pt x="9229052" y="40525"/>
                  </a:lnTo>
                  <a:lnTo>
                    <a:pt x="9232227" y="56261"/>
                  </a:lnTo>
                  <a:lnTo>
                    <a:pt x="9240901" y="69151"/>
                  </a:lnTo>
                  <a:lnTo>
                    <a:pt x="9253779" y="77851"/>
                  </a:lnTo>
                  <a:lnTo>
                    <a:pt x="9269565" y="81051"/>
                  </a:lnTo>
                  <a:lnTo>
                    <a:pt x="9285313" y="77851"/>
                  </a:lnTo>
                  <a:lnTo>
                    <a:pt x="9298191" y="69151"/>
                  </a:lnTo>
                  <a:lnTo>
                    <a:pt x="9306890" y="56261"/>
                  </a:lnTo>
                  <a:lnTo>
                    <a:pt x="9310078" y="40525"/>
                  </a:lnTo>
                  <a:close/>
                </a:path>
                <a:path w="16762094" h="5354955" extrusionOk="0">
                  <a:moveTo>
                    <a:pt x="9527248" y="2687256"/>
                  </a:moveTo>
                  <a:lnTo>
                    <a:pt x="9524073" y="2671470"/>
                  </a:lnTo>
                  <a:lnTo>
                    <a:pt x="9515399" y="2658592"/>
                  </a:lnTo>
                  <a:lnTo>
                    <a:pt x="9502521" y="2649918"/>
                  </a:lnTo>
                  <a:lnTo>
                    <a:pt x="9486722" y="2646730"/>
                  </a:lnTo>
                  <a:lnTo>
                    <a:pt x="9470987" y="2649918"/>
                  </a:lnTo>
                  <a:lnTo>
                    <a:pt x="9458109" y="2658592"/>
                  </a:lnTo>
                  <a:lnTo>
                    <a:pt x="9449397" y="2671470"/>
                  </a:lnTo>
                  <a:lnTo>
                    <a:pt x="9446209" y="2687256"/>
                  </a:lnTo>
                  <a:lnTo>
                    <a:pt x="9449397" y="2703042"/>
                  </a:lnTo>
                  <a:lnTo>
                    <a:pt x="9458109" y="2715920"/>
                  </a:lnTo>
                  <a:lnTo>
                    <a:pt x="9470987" y="2724594"/>
                  </a:lnTo>
                  <a:lnTo>
                    <a:pt x="9486722" y="2727782"/>
                  </a:lnTo>
                  <a:lnTo>
                    <a:pt x="9502521" y="2724594"/>
                  </a:lnTo>
                  <a:lnTo>
                    <a:pt x="9515399" y="2715920"/>
                  </a:lnTo>
                  <a:lnTo>
                    <a:pt x="9524073" y="2703042"/>
                  </a:lnTo>
                  <a:lnTo>
                    <a:pt x="9527248" y="2687256"/>
                  </a:lnTo>
                  <a:close/>
                </a:path>
                <a:path w="16762094" h="5354955" extrusionOk="0">
                  <a:moveTo>
                    <a:pt x="9527362" y="5313146"/>
                  </a:moveTo>
                  <a:lnTo>
                    <a:pt x="9524174" y="5297398"/>
                  </a:lnTo>
                  <a:lnTo>
                    <a:pt x="9515500" y="5284521"/>
                  </a:lnTo>
                  <a:lnTo>
                    <a:pt x="9502623" y="5275821"/>
                  </a:lnTo>
                  <a:lnTo>
                    <a:pt x="9486836" y="5272621"/>
                  </a:lnTo>
                  <a:lnTo>
                    <a:pt x="9471050" y="5275821"/>
                  </a:lnTo>
                  <a:lnTo>
                    <a:pt x="9458173" y="5284521"/>
                  </a:lnTo>
                  <a:lnTo>
                    <a:pt x="9449498" y="5297398"/>
                  </a:lnTo>
                  <a:lnTo>
                    <a:pt x="9446311" y="5313146"/>
                  </a:lnTo>
                  <a:lnTo>
                    <a:pt x="9449498" y="5328932"/>
                  </a:lnTo>
                  <a:lnTo>
                    <a:pt x="9458173" y="5341810"/>
                  </a:lnTo>
                  <a:lnTo>
                    <a:pt x="9471050" y="5350484"/>
                  </a:lnTo>
                  <a:lnTo>
                    <a:pt x="9486836" y="5353659"/>
                  </a:lnTo>
                  <a:lnTo>
                    <a:pt x="9502623" y="5350484"/>
                  </a:lnTo>
                  <a:lnTo>
                    <a:pt x="9515500" y="5341810"/>
                  </a:lnTo>
                  <a:lnTo>
                    <a:pt x="9524174" y="5328932"/>
                  </a:lnTo>
                  <a:lnTo>
                    <a:pt x="9527362" y="5313146"/>
                  </a:lnTo>
                  <a:close/>
                </a:path>
                <a:path w="16762094" h="5354955" extrusionOk="0">
                  <a:moveTo>
                    <a:pt x="9772790" y="2687256"/>
                  </a:moveTo>
                  <a:lnTo>
                    <a:pt x="9769615" y="2671470"/>
                  </a:lnTo>
                  <a:lnTo>
                    <a:pt x="9760941" y="2658592"/>
                  </a:lnTo>
                  <a:lnTo>
                    <a:pt x="9748063" y="2649918"/>
                  </a:lnTo>
                  <a:lnTo>
                    <a:pt x="9732277" y="2646730"/>
                  </a:lnTo>
                  <a:lnTo>
                    <a:pt x="9716529" y="2649918"/>
                  </a:lnTo>
                  <a:lnTo>
                    <a:pt x="9703651" y="2658592"/>
                  </a:lnTo>
                  <a:lnTo>
                    <a:pt x="9694939" y="2671470"/>
                  </a:lnTo>
                  <a:lnTo>
                    <a:pt x="9691751" y="2687256"/>
                  </a:lnTo>
                  <a:lnTo>
                    <a:pt x="9694939" y="2703042"/>
                  </a:lnTo>
                  <a:lnTo>
                    <a:pt x="9703651" y="2715920"/>
                  </a:lnTo>
                  <a:lnTo>
                    <a:pt x="9716529" y="2724594"/>
                  </a:lnTo>
                  <a:lnTo>
                    <a:pt x="9732277" y="2727782"/>
                  </a:lnTo>
                  <a:lnTo>
                    <a:pt x="9748063" y="2724594"/>
                  </a:lnTo>
                  <a:lnTo>
                    <a:pt x="9760941" y="2715920"/>
                  </a:lnTo>
                  <a:lnTo>
                    <a:pt x="9769615" y="2703042"/>
                  </a:lnTo>
                  <a:lnTo>
                    <a:pt x="9772790" y="2687256"/>
                  </a:lnTo>
                  <a:close/>
                </a:path>
                <a:path w="16762094" h="5354955" extrusionOk="0">
                  <a:moveTo>
                    <a:pt x="9772904" y="5313146"/>
                  </a:moveTo>
                  <a:lnTo>
                    <a:pt x="9769716" y="5297398"/>
                  </a:lnTo>
                  <a:lnTo>
                    <a:pt x="9761042" y="5284521"/>
                  </a:lnTo>
                  <a:lnTo>
                    <a:pt x="9748164" y="5275821"/>
                  </a:lnTo>
                  <a:lnTo>
                    <a:pt x="9732378" y="5272621"/>
                  </a:lnTo>
                  <a:lnTo>
                    <a:pt x="9716592" y="5275821"/>
                  </a:lnTo>
                  <a:lnTo>
                    <a:pt x="9703727" y="5284521"/>
                  </a:lnTo>
                  <a:lnTo>
                    <a:pt x="9695053" y="5297398"/>
                  </a:lnTo>
                  <a:lnTo>
                    <a:pt x="9691865" y="5313146"/>
                  </a:lnTo>
                  <a:lnTo>
                    <a:pt x="9695053" y="5328932"/>
                  </a:lnTo>
                  <a:lnTo>
                    <a:pt x="9703727" y="5341810"/>
                  </a:lnTo>
                  <a:lnTo>
                    <a:pt x="9716592" y="5350484"/>
                  </a:lnTo>
                  <a:lnTo>
                    <a:pt x="9732378" y="5353659"/>
                  </a:lnTo>
                  <a:lnTo>
                    <a:pt x="9748164" y="5350484"/>
                  </a:lnTo>
                  <a:lnTo>
                    <a:pt x="9761042" y="5341810"/>
                  </a:lnTo>
                  <a:lnTo>
                    <a:pt x="9769716" y="5328932"/>
                  </a:lnTo>
                  <a:lnTo>
                    <a:pt x="9772904" y="5313146"/>
                  </a:lnTo>
                  <a:close/>
                </a:path>
                <a:path w="16762094" h="5354955" extrusionOk="0">
                  <a:moveTo>
                    <a:pt x="10018344" y="2687256"/>
                  </a:moveTo>
                  <a:lnTo>
                    <a:pt x="10015169" y="2671470"/>
                  </a:lnTo>
                  <a:lnTo>
                    <a:pt x="10006482" y="2658592"/>
                  </a:lnTo>
                  <a:lnTo>
                    <a:pt x="9993605" y="2649918"/>
                  </a:lnTo>
                  <a:lnTo>
                    <a:pt x="9977818" y="2646730"/>
                  </a:lnTo>
                  <a:lnTo>
                    <a:pt x="9962032" y="2649918"/>
                  </a:lnTo>
                  <a:lnTo>
                    <a:pt x="9949155" y="2658592"/>
                  </a:lnTo>
                  <a:lnTo>
                    <a:pt x="9940468" y="2671470"/>
                  </a:lnTo>
                  <a:lnTo>
                    <a:pt x="9937293" y="2687256"/>
                  </a:lnTo>
                  <a:lnTo>
                    <a:pt x="9940468" y="2703042"/>
                  </a:lnTo>
                  <a:lnTo>
                    <a:pt x="9949155" y="2715920"/>
                  </a:lnTo>
                  <a:lnTo>
                    <a:pt x="9962032" y="2724594"/>
                  </a:lnTo>
                  <a:lnTo>
                    <a:pt x="9977818" y="2727782"/>
                  </a:lnTo>
                  <a:lnTo>
                    <a:pt x="9993605" y="2724594"/>
                  </a:lnTo>
                  <a:lnTo>
                    <a:pt x="10006482" y="2715920"/>
                  </a:lnTo>
                  <a:lnTo>
                    <a:pt x="10015169" y="2703042"/>
                  </a:lnTo>
                  <a:lnTo>
                    <a:pt x="10018344" y="2687256"/>
                  </a:lnTo>
                  <a:close/>
                </a:path>
                <a:path w="16762094" h="5354955" extrusionOk="0">
                  <a:moveTo>
                    <a:pt x="10018446" y="5313146"/>
                  </a:moveTo>
                  <a:lnTo>
                    <a:pt x="10015271" y="5297398"/>
                  </a:lnTo>
                  <a:lnTo>
                    <a:pt x="10006584" y="5284521"/>
                  </a:lnTo>
                  <a:lnTo>
                    <a:pt x="9993706" y="5275821"/>
                  </a:lnTo>
                  <a:lnTo>
                    <a:pt x="9977920" y="5272621"/>
                  </a:lnTo>
                  <a:lnTo>
                    <a:pt x="9962134" y="5275821"/>
                  </a:lnTo>
                  <a:lnTo>
                    <a:pt x="9949256" y="5284521"/>
                  </a:lnTo>
                  <a:lnTo>
                    <a:pt x="9940582" y="5297398"/>
                  </a:lnTo>
                  <a:lnTo>
                    <a:pt x="9937394" y="5313146"/>
                  </a:lnTo>
                  <a:lnTo>
                    <a:pt x="9940582" y="5328932"/>
                  </a:lnTo>
                  <a:lnTo>
                    <a:pt x="9949256" y="5341810"/>
                  </a:lnTo>
                  <a:lnTo>
                    <a:pt x="9962134" y="5350484"/>
                  </a:lnTo>
                  <a:lnTo>
                    <a:pt x="9977920" y="5353659"/>
                  </a:lnTo>
                  <a:lnTo>
                    <a:pt x="9993706" y="5350484"/>
                  </a:lnTo>
                  <a:lnTo>
                    <a:pt x="10006584" y="5341810"/>
                  </a:lnTo>
                  <a:lnTo>
                    <a:pt x="10015271" y="5328932"/>
                  </a:lnTo>
                  <a:lnTo>
                    <a:pt x="10018446" y="5313146"/>
                  </a:lnTo>
                  <a:close/>
                </a:path>
                <a:path w="16762094" h="5354955" extrusionOk="0">
                  <a:moveTo>
                    <a:pt x="10263886" y="2687256"/>
                  </a:moveTo>
                  <a:lnTo>
                    <a:pt x="10260711" y="2671470"/>
                  </a:lnTo>
                  <a:lnTo>
                    <a:pt x="10252024" y="2658592"/>
                  </a:lnTo>
                  <a:lnTo>
                    <a:pt x="10239146" y="2649918"/>
                  </a:lnTo>
                  <a:lnTo>
                    <a:pt x="10223360" y="2646730"/>
                  </a:lnTo>
                  <a:lnTo>
                    <a:pt x="10207574" y="2649918"/>
                  </a:lnTo>
                  <a:lnTo>
                    <a:pt x="10194696" y="2658592"/>
                  </a:lnTo>
                  <a:lnTo>
                    <a:pt x="10186022" y="2671470"/>
                  </a:lnTo>
                  <a:lnTo>
                    <a:pt x="10182847" y="2687256"/>
                  </a:lnTo>
                  <a:lnTo>
                    <a:pt x="10186022" y="2703042"/>
                  </a:lnTo>
                  <a:lnTo>
                    <a:pt x="10194696" y="2715920"/>
                  </a:lnTo>
                  <a:lnTo>
                    <a:pt x="10207574" y="2724594"/>
                  </a:lnTo>
                  <a:lnTo>
                    <a:pt x="10223360" y="2727782"/>
                  </a:lnTo>
                  <a:lnTo>
                    <a:pt x="10239146" y="2724594"/>
                  </a:lnTo>
                  <a:lnTo>
                    <a:pt x="10252024" y="2715920"/>
                  </a:lnTo>
                  <a:lnTo>
                    <a:pt x="10260711" y="2703042"/>
                  </a:lnTo>
                  <a:lnTo>
                    <a:pt x="10263886" y="2687256"/>
                  </a:lnTo>
                  <a:close/>
                </a:path>
                <a:path w="16762094" h="5354955" extrusionOk="0">
                  <a:moveTo>
                    <a:pt x="10263988" y="5313146"/>
                  </a:moveTo>
                  <a:lnTo>
                    <a:pt x="10260800" y="5297398"/>
                  </a:lnTo>
                  <a:lnTo>
                    <a:pt x="10252126" y="5284521"/>
                  </a:lnTo>
                  <a:lnTo>
                    <a:pt x="10239248" y="5275821"/>
                  </a:lnTo>
                  <a:lnTo>
                    <a:pt x="10223462" y="5272621"/>
                  </a:lnTo>
                  <a:lnTo>
                    <a:pt x="10207676" y="5275821"/>
                  </a:lnTo>
                  <a:lnTo>
                    <a:pt x="10194798" y="5284521"/>
                  </a:lnTo>
                  <a:lnTo>
                    <a:pt x="10186124" y="5297398"/>
                  </a:lnTo>
                  <a:lnTo>
                    <a:pt x="10182936" y="5313146"/>
                  </a:lnTo>
                  <a:lnTo>
                    <a:pt x="10186124" y="5328932"/>
                  </a:lnTo>
                  <a:lnTo>
                    <a:pt x="10194798" y="5341810"/>
                  </a:lnTo>
                  <a:lnTo>
                    <a:pt x="10207676" y="5350484"/>
                  </a:lnTo>
                  <a:lnTo>
                    <a:pt x="10223462" y="5353659"/>
                  </a:lnTo>
                  <a:lnTo>
                    <a:pt x="10239248" y="5350484"/>
                  </a:lnTo>
                  <a:lnTo>
                    <a:pt x="10252126" y="5341810"/>
                  </a:lnTo>
                  <a:lnTo>
                    <a:pt x="10260800" y="5328932"/>
                  </a:lnTo>
                  <a:lnTo>
                    <a:pt x="10263988" y="5313146"/>
                  </a:lnTo>
                  <a:close/>
                </a:path>
                <a:path w="16762094" h="5354955" extrusionOk="0">
                  <a:moveTo>
                    <a:pt x="10509415" y="2687256"/>
                  </a:moveTo>
                  <a:lnTo>
                    <a:pt x="10506240" y="2671470"/>
                  </a:lnTo>
                  <a:lnTo>
                    <a:pt x="10497566" y="2658592"/>
                  </a:lnTo>
                  <a:lnTo>
                    <a:pt x="10484688" y="2649918"/>
                  </a:lnTo>
                  <a:lnTo>
                    <a:pt x="10468902" y="2646730"/>
                  </a:lnTo>
                  <a:lnTo>
                    <a:pt x="10453116" y="2649918"/>
                  </a:lnTo>
                  <a:lnTo>
                    <a:pt x="10440238" y="2658592"/>
                  </a:lnTo>
                  <a:lnTo>
                    <a:pt x="10431564" y="2671470"/>
                  </a:lnTo>
                  <a:lnTo>
                    <a:pt x="10428389" y="2687256"/>
                  </a:lnTo>
                  <a:lnTo>
                    <a:pt x="10431564" y="2703042"/>
                  </a:lnTo>
                  <a:lnTo>
                    <a:pt x="10440238" y="2715920"/>
                  </a:lnTo>
                  <a:lnTo>
                    <a:pt x="10453116" y="2724594"/>
                  </a:lnTo>
                  <a:lnTo>
                    <a:pt x="10468902" y="2727782"/>
                  </a:lnTo>
                  <a:lnTo>
                    <a:pt x="10484688" y="2724594"/>
                  </a:lnTo>
                  <a:lnTo>
                    <a:pt x="10497566" y="2715920"/>
                  </a:lnTo>
                  <a:lnTo>
                    <a:pt x="10506240" y="2703042"/>
                  </a:lnTo>
                  <a:lnTo>
                    <a:pt x="10509415" y="2687256"/>
                  </a:lnTo>
                  <a:close/>
                </a:path>
                <a:path w="16762094" h="5354955" extrusionOk="0">
                  <a:moveTo>
                    <a:pt x="10509529" y="5313146"/>
                  </a:moveTo>
                  <a:lnTo>
                    <a:pt x="10506329" y="5297398"/>
                  </a:lnTo>
                  <a:lnTo>
                    <a:pt x="10497629" y="5284521"/>
                  </a:lnTo>
                  <a:lnTo>
                    <a:pt x="10484752" y="5275821"/>
                  </a:lnTo>
                  <a:lnTo>
                    <a:pt x="10469004" y="5272621"/>
                  </a:lnTo>
                  <a:lnTo>
                    <a:pt x="10453218" y="5275821"/>
                  </a:lnTo>
                  <a:lnTo>
                    <a:pt x="10440340" y="5284521"/>
                  </a:lnTo>
                  <a:lnTo>
                    <a:pt x="10431666" y="5297398"/>
                  </a:lnTo>
                  <a:lnTo>
                    <a:pt x="10428478" y="5313146"/>
                  </a:lnTo>
                  <a:lnTo>
                    <a:pt x="10431666" y="5328932"/>
                  </a:lnTo>
                  <a:lnTo>
                    <a:pt x="10440340" y="5341810"/>
                  </a:lnTo>
                  <a:lnTo>
                    <a:pt x="10453218" y="5350484"/>
                  </a:lnTo>
                  <a:lnTo>
                    <a:pt x="10469004" y="5353659"/>
                  </a:lnTo>
                  <a:lnTo>
                    <a:pt x="10484752" y="5350484"/>
                  </a:lnTo>
                  <a:lnTo>
                    <a:pt x="10497629" y="5341810"/>
                  </a:lnTo>
                  <a:lnTo>
                    <a:pt x="10506329" y="5328932"/>
                  </a:lnTo>
                  <a:lnTo>
                    <a:pt x="10509529" y="5313146"/>
                  </a:lnTo>
                  <a:close/>
                </a:path>
                <a:path w="16762094" h="5354955" extrusionOk="0">
                  <a:moveTo>
                    <a:pt x="10613301" y="2445905"/>
                  </a:moveTo>
                  <a:lnTo>
                    <a:pt x="10610101" y="2430157"/>
                  </a:lnTo>
                  <a:lnTo>
                    <a:pt x="10601401" y="2417280"/>
                  </a:lnTo>
                  <a:lnTo>
                    <a:pt x="10588511" y="2408580"/>
                  </a:lnTo>
                  <a:lnTo>
                    <a:pt x="10572775" y="2405380"/>
                  </a:lnTo>
                  <a:lnTo>
                    <a:pt x="10556989" y="2408580"/>
                  </a:lnTo>
                  <a:lnTo>
                    <a:pt x="10544112" y="2417280"/>
                  </a:lnTo>
                  <a:lnTo>
                    <a:pt x="10535437" y="2430157"/>
                  </a:lnTo>
                  <a:lnTo>
                    <a:pt x="10532250" y="2445905"/>
                  </a:lnTo>
                  <a:lnTo>
                    <a:pt x="10535437" y="2461691"/>
                  </a:lnTo>
                  <a:lnTo>
                    <a:pt x="10544112" y="2474569"/>
                  </a:lnTo>
                  <a:lnTo>
                    <a:pt x="10556989" y="2483243"/>
                  </a:lnTo>
                  <a:lnTo>
                    <a:pt x="10572775" y="2486431"/>
                  </a:lnTo>
                  <a:lnTo>
                    <a:pt x="10588511" y="2483243"/>
                  </a:lnTo>
                  <a:lnTo>
                    <a:pt x="10601401" y="2474569"/>
                  </a:lnTo>
                  <a:lnTo>
                    <a:pt x="10610101" y="2461691"/>
                  </a:lnTo>
                  <a:lnTo>
                    <a:pt x="10613301" y="2445905"/>
                  </a:lnTo>
                  <a:close/>
                </a:path>
                <a:path w="16762094" h="5354955" extrusionOk="0">
                  <a:moveTo>
                    <a:pt x="10613301" y="2205380"/>
                  </a:moveTo>
                  <a:lnTo>
                    <a:pt x="10610101" y="2189594"/>
                  </a:lnTo>
                  <a:lnTo>
                    <a:pt x="10601401" y="2176716"/>
                  </a:lnTo>
                  <a:lnTo>
                    <a:pt x="10588511" y="2168042"/>
                  </a:lnTo>
                  <a:lnTo>
                    <a:pt x="10572775" y="2164854"/>
                  </a:lnTo>
                  <a:lnTo>
                    <a:pt x="10556989" y="2168042"/>
                  </a:lnTo>
                  <a:lnTo>
                    <a:pt x="10544112" y="2176716"/>
                  </a:lnTo>
                  <a:lnTo>
                    <a:pt x="10535437" y="2189594"/>
                  </a:lnTo>
                  <a:lnTo>
                    <a:pt x="10532250" y="2205380"/>
                  </a:lnTo>
                  <a:lnTo>
                    <a:pt x="10535437" y="2221166"/>
                  </a:lnTo>
                  <a:lnTo>
                    <a:pt x="10544112" y="2234044"/>
                  </a:lnTo>
                  <a:lnTo>
                    <a:pt x="10556989" y="2242718"/>
                  </a:lnTo>
                  <a:lnTo>
                    <a:pt x="10572775" y="2245893"/>
                  </a:lnTo>
                  <a:lnTo>
                    <a:pt x="10588511" y="2242718"/>
                  </a:lnTo>
                  <a:lnTo>
                    <a:pt x="10601401" y="2234044"/>
                  </a:lnTo>
                  <a:lnTo>
                    <a:pt x="10610101" y="2221166"/>
                  </a:lnTo>
                  <a:lnTo>
                    <a:pt x="10613301" y="2205380"/>
                  </a:lnTo>
                  <a:close/>
                </a:path>
                <a:path w="16762094" h="5354955" extrusionOk="0">
                  <a:moveTo>
                    <a:pt x="10613301" y="1964867"/>
                  </a:moveTo>
                  <a:lnTo>
                    <a:pt x="10610101" y="1949081"/>
                  </a:lnTo>
                  <a:lnTo>
                    <a:pt x="10601401" y="1936203"/>
                  </a:lnTo>
                  <a:lnTo>
                    <a:pt x="10588511" y="1927517"/>
                  </a:lnTo>
                  <a:lnTo>
                    <a:pt x="10572775" y="1924342"/>
                  </a:lnTo>
                  <a:lnTo>
                    <a:pt x="10556989" y="1927517"/>
                  </a:lnTo>
                  <a:lnTo>
                    <a:pt x="10544112" y="1936203"/>
                  </a:lnTo>
                  <a:lnTo>
                    <a:pt x="10535437" y="1949081"/>
                  </a:lnTo>
                  <a:lnTo>
                    <a:pt x="10532250" y="1964867"/>
                  </a:lnTo>
                  <a:lnTo>
                    <a:pt x="10535437" y="1980603"/>
                  </a:lnTo>
                  <a:lnTo>
                    <a:pt x="10544112" y="1993493"/>
                  </a:lnTo>
                  <a:lnTo>
                    <a:pt x="10556989" y="2002193"/>
                  </a:lnTo>
                  <a:lnTo>
                    <a:pt x="10572775" y="2005393"/>
                  </a:lnTo>
                  <a:lnTo>
                    <a:pt x="10588511" y="2002193"/>
                  </a:lnTo>
                  <a:lnTo>
                    <a:pt x="10601401" y="1993493"/>
                  </a:lnTo>
                  <a:lnTo>
                    <a:pt x="10610101" y="1980603"/>
                  </a:lnTo>
                  <a:lnTo>
                    <a:pt x="10613301" y="1964867"/>
                  </a:lnTo>
                  <a:close/>
                </a:path>
                <a:path w="16762094" h="5354955" extrusionOk="0">
                  <a:moveTo>
                    <a:pt x="10613301" y="1724253"/>
                  </a:moveTo>
                  <a:lnTo>
                    <a:pt x="10610101" y="1708505"/>
                  </a:lnTo>
                  <a:lnTo>
                    <a:pt x="10601401" y="1695615"/>
                  </a:lnTo>
                  <a:lnTo>
                    <a:pt x="10588511" y="1686915"/>
                  </a:lnTo>
                  <a:lnTo>
                    <a:pt x="10572775" y="1683727"/>
                  </a:lnTo>
                  <a:lnTo>
                    <a:pt x="10556989" y="1686915"/>
                  </a:lnTo>
                  <a:lnTo>
                    <a:pt x="10544112" y="1695615"/>
                  </a:lnTo>
                  <a:lnTo>
                    <a:pt x="10535437" y="1708505"/>
                  </a:lnTo>
                  <a:lnTo>
                    <a:pt x="10532250" y="1724253"/>
                  </a:lnTo>
                  <a:lnTo>
                    <a:pt x="10535437" y="1740027"/>
                  </a:lnTo>
                  <a:lnTo>
                    <a:pt x="10544112" y="1752904"/>
                  </a:lnTo>
                  <a:lnTo>
                    <a:pt x="10556989" y="1761578"/>
                  </a:lnTo>
                  <a:lnTo>
                    <a:pt x="10572775" y="1764766"/>
                  </a:lnTo>
                  <a:lnTo>
                    <a:pt x="10588511" y="1761578"/>
                  </a:lnTo>
                  <a:lnTo>
                    <a:pt x="10601401" y="1752904"/>
                  </a:lnTo>
                  <a:lnTo>
                    <a:pt x="10610101" y="1740027"/>
                  </a:lnTo>
                  <a:lnTo>
                    <a:pt x="10613301" y="1724253"/>
                  </a:lnTo>
                  <a:close/>
                </a:path>
                <a:path w="16762094" h="5354955" extrusionOk="0">
                  <a:moveTo>
                    <a:pt x="10613301" y="1483728"/>
                  </a:moveTo>
                  <a:lnTo>
                    <a:pt x="10610101" y="1467942"/>
                  </a:lnTo>
                  <a:lnTo>
                    <a:pt x="10601401" y="1455064"/>
                  </a:lnTo>
                  <a:lnTo>
                    <a:pt x="10588511" y="1446377"/>
                  </a:lnTo>
                  <a:lnTo>
                    <a:pt x="10572775" y="1443202"/>
                  </a:lnTo>
                  <a:lnTo>
                    <a:pt x="10556989" y="1446377"/>
                  </a:lnTo>
                  <a:lnTo>
                    <a:pt x="10544112" y="1455064"/>
                  </a:lnTo>
                  <a:lnTo>
                    <a:pt x="10535437" y="1467942"/>
                  </a:lnTo>
                  <a:lnTo>
                    <a:pt x="10532250" y="1483728"/>
                  </a:lnTo>
                  <a:lnTo>
                    <a:pt x="10535437" y="1499514"/>
                  </a:lnTo>
                  <a:lnTo>
                    <a:pt x="10544112" y="1512392"/>
                  </a:lnTo>
                  <a:lnTo>
                    <a:pt x="10556989" y="1521066"/>
                  </a:lnTo>
                  <a:lnTo>
                    <a:pt x="10572775" y="1524241"/>
                  </a:lnTo>
                  <a:lnTo>
                    <a:pt x="10588511" y="1521066"/>
                  </a:lnTo>
                  <a:lnTo>
                    <a:pt x="10601401" y="1512392"/>
                  </a:lnTo>
                  <a:lnTo>
                    <a:pt x="10610101" y="1499514"/>
                  </a:lnTo>
                  <a:lnTo>
                    <a:pt x="10613301" y="1483728"/>
                  </a:lnTo>
                  <a:close/>
                </a:path>
                <a:path w="16762094" h="5354955" extrusionOk="0">
                  <a:moveTo>
                    <a:pt x="10613301" y="1243215"/>
                  </a:moveTo>
                  <a:lnTo>
                    <a:pt x="10610101" y="1227429"/>
                  </a:lnTo>
                  <a:lnTo>
                    <a:pt x="10601401" y="1214551"/>
                  </a:lnTo>
                  <a:lnTo>
                    <a:pt x="10588511" y="1205877"/>
                  </a:lnTo>
                  <a:lnTo>
                    <a:pt x="10572775" y="1202690"/>
                  </a:lnTo>
                  <a:lnTo>
                    <a:pt x="10556989" y="1205877"/>
                  </a:lnTo>
                  <a:lnTo>
                    <a:pt x="10544112" y="1214551"/>
                  </a:lnTo>
                  <a:lnTo>
                    <a:pt x="10535437" y="1227429"/>
                  </a:lnTo>
                  <a:lnTo>
                    <a:pt x="10532250" y="1243215"/>
                  </a:lnTo>
                  <a:lnTo>
                    <a:pt x="10535437" y="1259001"/>
                  </a:lnTo>
                  <a:lnTo>
                    <a:pt x="10544112" y="1271879"/>
                  </a:lnTo>
                  <a:lnTo>
                    <a:pt x="10556989" y="1280553"/>
                  </a:lnTo>
                  <a:lnTo>
                    <a:pt x="10572775" y="1283741"/>
                  </a:lnTo>
                  <a:lnTo>
                    <a:pt x="10588511" y="1280553"/>
                  </a:lnTo>
                  <a:lnTo>
                    <a:pt x="10601401" y="1271879"/>
                  </a:lnTo>
                  <a:lnTo>
                    <a:pt x="10610101" y="1259001"/>
                  </a:lnTo>
                  <a:lnTo>
                    <a:pt x="10613301" y="1243215"/>
                  </a:lnTo>
                  <a:close/>
                </a:path>
                <a:path w="16762094" h="5354955" extrusionOk="0">
                  <a:moveTo>
                    <a:pt x="10613301" y="1002588"/>
                  </a:moveTo>
                  <a:lnTo>
                    <a:pt x="10610101" y="986840"/>
                  </a:lnTo>
                  <a:lnTo>
                    <a:pt x="10601401" y="973963"/>
                  </a:lnTo>
                  <a:lnTo>
                    <a:pt x="10588511" y="965263"/>
                  </a:lnTo>
                  <a:lnTo>
                    <a:pt x="10572775" y="962075"/>
                  </a:lnTo>
                  <a:lnTo>
                    <a:pt x="10556989" y="965263"/>
                  </a:lnTo>
                  <a:lnTo>
                    <a:pt x="10544112" y="973963"/>
                  </a:lnTo>
                  <a:lnTo>
                    <a:pt x="10535437" y="986840"/>
                  </a:lnTo>
                  <a:lnTo>
                    <a:pt x="10532250" y="1002588"/>
                  </a:lnTo>
                  <a:lnTo>
                    <a:pt x="10535437" y="1018374"/>
                  </a:lnTo>
                  <a:lnTo>
                    <a:pt x="10544112" y="1031252"/>
                  </a:lnTo>
                  <a:lnTo>
                    <a:pt x="10556989" y="1039926"/>
                  </a:lnTo>
                  <a:lnTo>
                    <a:pt x="10572775" y="1043114"/>
                  </a:lnTo>
                  <a:lnTo>
                    <a:pt x="10588511" y="1039926"/>
                  </a:lnTo>
                  <a:lnTo>
                    <a:pt x="10601401" y="1031252"/>
                  </a:lnTo>
                  <a:lnTo>
                    <a:pt x="10610101" y="1018374"/>
                  </a:lnTo>
                  <a:lnTo>
                    <a:pt x="10613301" y="1002588"/>
                  </a:lnTo>
                  <a:close/>
                </a:path>
                <a:path w="16762094" h="5354955" extrusionOk="0">
                  <a:moveTo>
                    <a:pt x="10613301" y="762063"/>
                  </a:moveTo>
                  <a:lnTo>
                    <a:pt x="10610101" y="746290"/>
                  </a:lnTo>
                  <a:lnTo>
                    <a:pt x="10601401" y="733412"/>
                  </a:lnTo>
                  <a:lnTo>
                    <a:pt x="10588511" y="724725"/>
                  </a:lnTo>
                  <a:lnTo>
                    <a:pt x="10572775" y="721550"/>
                  </a:lnTo>
                  <a:lnTo>
                    <a:pt x="10556989" y="724725"/>
                  </a:lnTo>
                  <a:lnTo>
                    <a:pt x="10544112" y="733412"/>
                  </a:lnTo>
                  <a:lnTo>
                    <a:pt x="10535437" y="746290"/>
                  </a:lnTo>
                  <a:lnTo>
                    <a:pt x="10532250" y="762063"/>
                  </a:lnTo>
                  <a:lnTo>
                    <a:pt x="10535437" y="777862"/>
                  </a:lnTo>
                  <a:lnTo>
                    <a:pt x="10544112" y="790740"/>
                  </a:lnTo>
                  <a:lnTo>
                    <a:pt x="10556989" y="799426"/>
                  </a:lnTo>
                  <a:lnTo>
                    <a:pt x="10572775" y="802601"/>
                  </a:lnTo>
                  <a:lnTo>
                    <a:pt x="10588511" y="799426"/>
                  </a:lnTo>
                  <a:lnTo>
                    <a:pt x="10601401" y="790740"/>
                  </a:lnTo>
                  <a:lnTo>
                    <a:pt x="10610101" y="777862"/>
                  </a:lnTo>
                  <a:lnTo>
                    <a:pt x="10613301" y="762063"/>
                  </a:lnTo>
                  <a:close/>
                </a:path>
                <a:path w="16762094" h="5354955" extrusionOk="0">
                  <a:moveTo>
                    <a:pt x="10613301" y="521563"/>
                  </a:moveTo>
                  <a:lnTo>
                    <a:pt x="10610101" y="505777"/>
                  </a:lnTo>
                  <a:lnTo>
                    <a:pt x="10601401" y="492899"/>
                  </a:lnTo>
                  <a:lnTo>
                    <a:pt x="10588511" y="484225"/>
                  </a:lnTo>
                  <a:lnTo>
                    <a:pt x="10572775" y="481037"/>
                  </a:lnTo>
                  <a:lnTo>
                    <a:pt x="10556989" y="484225"/>
                  </a:lnTo>
                  <a:lnTo>
                    <a:pt x="10544112" y="492899"/>
                  </a:lnTo>
                  <a:lnTo>
                    <a:pt x="10535437" y="505777"/>
                  </a:lnTo>
                  <a:lnTo>
                    <a:pt x="10532250" y="521563"/>
                  </a:lnTo>
                  <a:lnTo>
                    <a:pt x="10535437" y="537349"/>
                  </a:lnTo>
                  <a:lnTo>
                    <a:pt x="10544112" y="550227"/>
                  </a:lnTo>
                  <a:lnTo>
                    <a:pt x="10556989" y="558901"/>
                  </a:lnTo>
                  <a:lnTo>
                    <a:pt x="10572775" y="562089"/>
                  </a:lnTo>
                  <a:lnTo>
                    <a:pt x="10588511" y="558901"/>
                  </a:lnTo>
                  <a:lnTo>
                    <a:pt x="10601401" y="550227"/>
                  </a:lnTo>
                  <a:lnTo>
                    <a:pt x="10610101" y="537349"/>
                  </a:lnTo>
                  <a:lnTo>
                    <a:pt x="10613301" y="521563"/>
                  </a:lnTo>
                  <a:close/>
                </a:path>
                <a:path w="16762094" h="5354955" extrusionOk="0">
                  <a:moveTo>
                    <a:pt x="10613301" y="281051"/>
                  </a:moveTo>
                  <a:lnTo>
                    <a:pt x="10610101" y="265252"/>
                  </a:lnTo>
                  <a:lnTo>
                    <a:pt x="10601401" y="252374"/>
                  </a:lnTo>
                  <a:lnTo>
                    <a:pt x="10588511" y="243700"/>
                  </a:lnTo>
                  <a:lnTo>
                    <a:pt x="10572775" y="240525"/>
                  </a:lnTo>
                  <a:lnTo>
                    <a:pt x="10556989" y="243700"/>
                  </a:lnTo>
                  <a:lnTo>
                    <a:pt x="10544112" y="252374"/>
                  </a:lnTo>
                  <a:lnTo>
                    <a:pt x="10535437" y="265252"/>
                  </a:lnTo>
                  <a:lnTo>
                    <a:pt x="10532250" y="281051"/>
                  </a:lnTo>
                  <a:lnTo>
                    <a:pt x="10535437" y="296786"/>
                  </a:lnTo>
                  <a:lnTo>
                    <a:pt x="10544112" y="309676"/>
                  </a:lnTo>
                  <a:lnTo>
                    <a:pt x="10556989" y="318376"/>
                  </a:lnTo>
                  <a:lnTo>
                    <a:pt x="10572775" y="321564"/>
                  </a:lnTo>
                  <a:lnTo>
                    <a:pt x="10588511" y="318376"/>
                  </a:lnTo>
                  <a:lnTo>
                    <a:pt x="10601401" y="309676"/>
                  </a:lnTo>
                  <a:lnTo>
                    <a:pt x="10610101" y="296786"/>
                  </a:lnTo>
                  <a:lnTo>
                    <a:pt x="10613301" y="281051"/>
                  </a:lnTo>
                  <a:close/>
                </a:path>
                <a:path w="16762094" h="5354955" extrusionOk="0">
                  <a:moveTo>
                    <a:pt x="10754957" y="2687256"/>
                  </a:moveTo>
                  <a:lnTo>
                    <a:pt x="10751782" y="2671470"/>
                  </a:lnTo>
                  <a:lnTo>
                    <a:pt x="10743108" y="2658592"/>
                  </a:lnTo>
                  <a:lnTo>
                    <a:pt x="10730230" y="2649918"/>
                  </a:lnTo>
                  <a:lnTo>
                    <a:pt x="10714444" y="2646730"/>
                  </a:lnTo>
                  <a:lnTo>
                    <a:pt x="10698658" y="2649918"/>
                  </a:lnTo>
                  <a:lnTo>
                    <a:pt x="10685780" y="2658592"/>
                  </a:lnTo>
                  <a:lnTo>
                    <a:pt x="10677093" y="2671470"/>
                  </a:lnTo>
                  <a:lnTo>
                    <a:pt x="10673918" y="2687256"/>
                  </a:lnTo>
                  <a:lnTo>
                    <a:pt x="10677093" y="2703042"/>
                  </a:lnTo>
                  <a:lnTo>
                    <a:pt x="10685780" y="2715920"/>
                  </a:lnTo>
                  <a:lnTo>
                    <a:pt x="10698658" y="2724594"/>
                  </a:lnTo>
                  <a:lnTo>
                    <a:pt x="10714444" y="2727782"/>
                  </a:lnTo>
                  <a:lnTo>
                    <a:pt x="10730230" y="2724594"/>
                  </a:lnTo>
                  <a:lnTo>
                    <a:pt x="10743108" y="2715920"/>
                  </a:lnTo>
                  <a:lnTo>
                    <a:pt x="10751782" y="2703042"/>
                  </a:lnTo>
                  <a:lnTo>
                    <a:pt x="10754957" y="2687256"/>
                  </a:lnTo>
                  <a:close/>
                </a:path>
                <a:path w="16762094" h="5354955" extrusionOk="0">
                  <a:moveTo>
                    <a:pt x="10755071" y="5313146"/>
                  </a:moveTo>
                  <a:lnTo>
                    <a:pt x="10751871" y="5297398"/>
                  </a:lnTo>
                  <a:lnTo>
                    <a:pt x="10743171" y="5284521"/>
                  </a:lnTo>
                  <a:lnTo>
                    <a:pt x="10730294" y="5275821"/>
                  </a:lnTo>
                  <a:lnTo>
                    <a:pt x="10714546" y="5272621"/>
                  </a:lnTo>
                  <a:lnTo>
                    <a:pt x="10698747" y="5275821"/>
                  </a:lnTo>
                  <a:lnTo>
                    <a:pt x="10685831" y="5284521"/>
                  </a:lnTo>
                  <a:lnTo>
                    <a:pt x="10677119" y="5297398"/>
                  </a:lnTo>
                  <a:lnTo>
                    <a:pt x="10673918" y="5313146"/>
                  </a:lnTo>
                  <a:lnTo>
                    <a:pt x="10677119" y="5328932"/>
                  </a:lnTo>
                  <a:lnTo>
                    <a:pt x="10685831" y="5341810"/>
                  </a:lnTo>
                  <a:lnTo>
                    <a:pt x="10698747" y="5350484"/>
                  </a:lnTo>
                  <a:lnTo>
                    <a:pt x="10714546" y="5353659"/>
                  </a:lnTo>
                  <a:lnTo>
                    <a:pt x="10730294" y="5350484"/>
                  </a:lnTo>
                  <a:lnTo>
                    <a:pt x="10743171" y="5341810"/>
                  </a:lnTo>
                  <a:lnTo>
                    <a:pt x="10751871" y="5328932"/>
                  </a:lnTo>
                  <a:lnTo>
                    <a:pt x="10755071" y="5313146"/>
                  </a:lnTo>
                  <a:close/>
                </a:path>
                <a:path w="16762094" h="5354955" extrusionOk="0">
                  <a:moveTo>
                    <a:pt x="11000613" y="5313146"/>
                  </a:moveTo>
                  <a:lnTo>
                    <a:pt x="10997413" y="5297398"/>
                  </a:lnTo>
                  <a:lnTo>
                    <a:pt x="10988700" y="5284521"/>
                  </a:lnTo>
                  <a:lnTo>
                    <a:pt x="10975797" y="5275821"/>
                  </a:lnTo>
                  <a:lnTo>
                    <a:pt x="10959986" y="5272621"/>
                  </a:lnTo>
                  <a:lnTo>
                    <a:pt x="10944250" y="5275821"/>
                  </a:lnTo>
                  <a:lnTo>
                    <a:pt x="10931360" y="5284521"/>
                  </a:lnTo>
                  <a:lnTo>
                    <a:pt x="10922660" y="5297398"/>
                  </a:lnTo>
                  <a:lnTo>
                    <a:pt x="10919460" y="5313146"/>
                  </a:lnTo>
                  <a:lnTo>
                    <a:pt x="10922660" y="5328932"/>
                  </a:lnTo>
                  <a:lnTo>
                    <a:pt x="10931360" y="5341810"/>
                  </a:lnTo>
                  <a:lnTo>
                    <a:pt x="10944250" y="5350484"/>
                  </a:lnTo>
                  <a:lnTo>
                    <a:pt x="10959986" y="5353659"/>
                  </a:lnTo>
                  <a:lnTo>
                    <a:pt x="10975797" y="5350484"/>
                  </a:lnTo>
                  <a:lnTo>
                    <a:pt x="10988700" y="5341810"/>
                  </a:lnTo>
                  <a:lnTo>
                    <a:pt x="10997413" y="5328932"/>
                  </a:lnTo>
                  <a:lnTo>
                    <a:pt x="11000613" y="5313146"/>
                  </a:lnTo>
                  <a:close/>
                </a:path>
                <a:path w="16762094" h="5354955" extrusionOk="0">
                  <a:moveTo>
                    <a:pt x="11246053" y="5313146"/>
                  </a:moveTo>
                  <a:lnTo>
                    <a:pt x="11242866" y="5297398"/>
                  </a:lnTo>
                  <a:lnTo>
                    <a:pt x="11234191" y="5284521"/>
                  </a:lnTo>
                  <a:lnTo>
                    <a:pt x="11221314" y="5275821"/>
                  </a:lnTo>
                  <a:lnTo>
                    <a:pt x="11205528" y="5272621"/>
                  </a:lnTo>
                  <a:lnTo>
                    <a:pt x="11189792" y="5275821"/>
                  </a:lnTo>
                  <a:lnTo>
                    <a:pt x="11176902" y="5284521"/>
                  </a:lnTo>
                  <a:lnTo>
                    <a:pt x="11168202" y="5297398"/>
                  </a:lnTo>
                  <a:lnTo>
                    <a:pt x="11165002" y="5313146"/>
                  </a:lnTo>
                  <a:lnTo>
                    <a:pt x="11168202" y="5328932"/>
                  </a:lnTo>
                  <a:lnTo>
                    <a:pt x="11176902" y="5341810"/>
                  </a:lnTo>
                  <a:lnTo>
                    <a:pt x="11189792" y="5350484"/>
                  </a:lnTo>
                  <a:lnTo>
                    <a:pt x="11205528" y="5353659"/>
                  </a:lnTo>
                  <a:lnTo>
                    <a:pt x="11221314" y="5350484"/>
                  </a:lnTo>
                  <a:lnTo>
                    <a:pt x="11234191" y="5341810"/>
                  </a:lnTo>
                  <a:lnTo>
                    <a:pt x="11242866" y="5328932"/>
                  </a:lnTo>
                  <a:lnTo>
                    <a:pt x="11246053" y="5313146"/>
                  </a:lnTo>
                  <a:close/>
                </a:path>
                <a:path w="16762094" h="5354955" extrusionOk="0">
                  <a:moveTo>
                    <a:pt x="11491595" y="5074399"/>
                  </a:moveTo>
                  <a:lnTo>
                    <a:pt x="11488407" y="5058664"/>
                  </a:lnTo>
                  <a:lnTo>
                    <a:pt x="11479695" y="5045773"/>
                  </a:lnTo>
                  <a:lnTo>
                    <a:pt x="11466817" y="5037074"/>
                  </a:lnTo>
                  <a:lnTo>
                    <a:pt x="11451082" y="5033886"/>
                  </a:lnTo>
                  <a:lnTo>
                    <a:pt x="11435271" y="5037074"/>
                  </a:lnTo>
                  <a:lnTo>
                    <a:pt x="11422355" y="5045773"/>
                  </a:lnTo>
                  <a:lnTo>
                    <a:pt x="11413642" y="5058664"/>
                  </a:lnTo>
                  <a:lnTo>
                    <a:pt x="11410455" y="5074399"/>
                  </a:lnTo>
                  <a:lnTo>
                    <a:pt x="11413642" y="5090185"/>
                  </a:lnTo>
                  <a:lnTo>
                    <a:pt x="11422355" y="5103076"/>
                  </a:lnTo>
                  <a:lnTo>
                    <a:pt x="11435271" y="5111750"/>
                  </a:lnTo>
                  <a:lnTo>
                    <a:pt x="11451082" y="5114925"/>
                  </a:lnTo>
                  <a:lnTo>
                    <a:pt x="11466817" y="5111750"/>
                  </a:lnTo>
                  <a:lnTo>
                    <a:pt x="11479695" y="5103076"/>
                  </a:lnTo>
                  <a:lnTo>
                    <a:pt x="11488407" y="5090185"/>
                  </a:lnTo>
                  <a:lnTo>
                    <a:pt x="11491595" y="5074399"/>
                  </a:lnTo>
                  <a:close/>
                </a:path>
                <a:path w="16762094" h="5354955" extrusionOk="0">
                  <a:moveTo>
                    <a:pt x="11491595" y="4835766"/>
                  </a:moveTo>
                  <a:lnTo>
                    <a:pt x="11488407" y="4819967"/>
                  </a:lnTo>
                  <a:lnTo>
                    <a:pt x="11479695" y="4807051"/>
                  </a:lnTo>
                  <a:lnTo>
                    <a:pt x="11466817" y="4798339"/>
                  </a:lnTo>
                  <a:lnTo>
                    <a:pt x="11451082" y="4795139"/>
                  </a:lnTo>
                  <a:lnTo>
                    <a:pt x="11435271" y="4798339"/>
                  </a:lnTo>
                  <a:lnTo>
                    <a:pt x="11422355" y="4807051"/>
                  </a:lnTo>
                  <a:lnTo>
                    <a:pt x="11413642" y="4819967"/>
                  </a:lnTo>
                  <a:lnTo>
                    <a:pt x="11410455" y="4835766"/>
                  </a:lnTo>
                  <a:lnTo>
                    <a:pt x="11413642" y="4851501"/>
                  </a:lnTo>
                  <a:lnTo>
                    <a:pt x="11422355" y="4864341"/>
                  </a:lnTo>
                  <a:lnTo>
                    <a:pt x="11435271" y="4873015"/>
                  </a:lnTo>
                  <a:lnTo>
                    <a:pt x="11451082" y="4876190"/>
                  </a:lnTo>
                  <a:lnTo>
                    <a:pt x="11466817" y="4873015"/>
                  </a:lnTo>
                  <a:lnTo>
                    <a:pt x="11479695" y="4864341"/>
                  </a:lnTo>
                  <a:lnTo>
                    <a:pt x="11488407" y="4851501"/>
                  </a:lnTo>
                  <a:lnTo>
                    <a:pt x="11491595" y="4835766"/>
                  </a:lnTo>
                  <a:close/>
                </a:path>
                <a:path w="16762094" h="5354955" extrusionOk="0">
                  <a:moveTo>
                    <a:pt x="11491595" y="4597031"/>
                  </a:moveTo>
                  <a:lnTo>
                    <a:pt x="11488407" y="4581258"/>
                  </a:lnTo>
                  <a:lnTo>
                    <a:pt x="11479695" y="4568380"/>
                  </a:lnTo>
                  <a:lnTo>
                    <a:pt x="11466817" y="4559693"/>
                  </a:lnTo>
                  <a:lnTo>
                    <a:pt x="11451082" y="4556518"/>
                  </a:lnTo>
                  <a:lnTo>
                    <a:pt x="11435271" y="4559693"/>
                  </a:lnTo>
                  <a:lnTo>
                    <a:pt x="11422355" y="4568380"/>
                  </a:lnTo>
                  <a:lnTo>
                    <a:pt x="11413642" y="4581258"/>
                  </a:lnTo>
                  <a:lnTo>
                    <a:pt x="11410455" y="4597031"/>
                  </a:lnTo>
                  <a:lnTo>
                    <a:pt x="11413642" y="4612779"/>
                  </a:lnTo>
                  <a:lnTo>
                    <a:pt x="11422355" y="4625657"/>
                  </a:lnTo>
                  <a:lnTo>
                    <a:pt x="11435271" y="4634357"/>
                  </a:lnTo>
                  <a:lnTo>
                    <a:pt x="11451082" y="4637557"/>
                  </a:lnTo>
                  <a:lnTo>
                    <a:pt x="11466817" y="4634357"/>
                  </a:lnTo>
                  <a:lnTo>
                    <a:pt x="11479695" y="4625657"/>
                  </a:lnTo>
                  <a:lnTo>
                    <a:pt x="11488407" y="4612779"/>
                  </a:lnTo>
                  <a:lnTo>
                    <a:pt x="11491595" y="4597031"/>
                  </a:lnTo>
                  <a:close/>
                </a:path>
                <a:path w="16762094" h="5354955" extrusionOk="0">
                  <a:moveTo>
                    <a:pt x="11491595" y="4358297"/>
                  </a:moveTo>
                  <a:lnTo>
                    <a:pt x="11488407" y="4342523"/>
                  </a:lnTo>
                  <a:lnTo>
                    <a:pt x="11479695" y="4329633"/>
                  </a:lnTo>
                  <a:lnTo>
                    <a:pt x="11466817" y="4320959"/>
                  </a:lnTo>
                  <a:lnTo>
                    <a:pt x="11451082" y="4317771"/>
                  </a:lnTo>
                  <a:lnTo>
                    <a:pt x="11435271" y="4320959"/>
                  </a:lnTo>
                  <a:lnTo>
                    <a:pt x="11422355" y="4329633"/>
                  </a:lnTo>
                  <a:lnTo>
                    <a:pt x="11413642" y="4342523"/>
                  </a:lnTo>
                  <a:lnTo>
                    <a:pt x="11410455" y="4358297"/>
                  </a:lnTo>
                  <a:lnTo>
                    <a:pt x="11413642" y="4374045"/>
                  </a:lnTo>
                  <a:lnTo>
                    <a:pt x="11422355" y="4386923"/>
                  </a:lnTo>
                  <a:lnTo>
                    <a:pt x="11435271" y="4395622"/>
                  </a:lnTo>
                  <a:lnTo>
                    <a:pt x="11451082" y="4398823"/>
                  </a:lnTo>
                  <a:lnTo>
                    <a:pt x="11466817" y="4395622"/>
                  </a:lnTo>
                  <a:lnTo>
                    <a:pt x="11479695" y="4386923"/>
                  </a:lnTo>
                  <a:lnTo>
                    <a:pt x="11488407" y="4374045"/>
                  </a:lnTo>
                  <a:lnTo>
                    <a:pt x="11491595" y="4358297"/>
                  </a:lnTo>
                  <a:close/>
                </a:path>
                <a:path w="16762094" h="5354955" extrusionOk="0">
                  <a:moveTo>
                    <a:pt x="11491595" y="4119575"/>
                  </a:moveTo>
                  <a:lnTo>
                    <a:pt x="11488407" y="4103776"/>
                  </a:lnTo>
                  <a:lnTo>
                    <a:pt x="11479695" y="4090898"/>
                  </a:lnTo>
                  <a:lnTo>
                    <a:pt x="11466817" y="4082224"/>
                  </a:lnTo>
                  <a:lnTo>
                    <a:pt x="11451082" y="4079036"/>
                  </a:lnTo>
                  <a:lnTo>
                    <a:pt x="11435271" y="4082224"/>
                  </a:lnTo>
                  <a:lnTo>
                    <a:pt x="11422355" y="4090898"/>
                  </a:lnTo>
                  <a:lnTo>
                    <a:pt x="11413642" y="4103776"/>
                  </a:lnTo>
                  <a:lnTo>
                    <a:pt x="11410455" y="4119575"/>
                  </a:lnTo>
                  <a:lnTo>
                    <a:pt x="11413642" y="4135348"/>
                  </a:lnTo>
                  <a:lnTo>
                    <a:pt x="11422355" y="4148239"/>
                  </a:lnTo>
                  <a:lnTo>
                    <a:pt x="11435271" y="4156913"/>
                  </a:lnTo>
                  <a:lnTo>
                    <a:pt x="11451082" y="4160101"/>
                  </a:lnTo>
                  <a:lnTo>
                    <a:pt x="11466817" y="4156913"/>
                  </a:lnTo>
                  <a:lnTo>
                    <a:pt x="11479695" y="4148239"/>
                  </a:lnTo>
                  <a:lnTo>
                    <a:pt x="11488407" y="4135348"/>
                  </a:lnTo>
                  <a:lnTo>
                    <a:pt x="11491595" y="4119575"/>
                  </a:lnTo>
                  <a:close/>
                </a:path>
                <a:path w="16762094" h="5354955" extrusionOk="0">
                  <a:moveTo>
                    <a:pt x="11491595" y="3880840"/>
                  </a:moveTo>
                  <a:lnTo>
                    <a:pt x="11488407" y="3865041"/>
                  </a:lnTo>
                  <a:lnTo>
                    <a:pt x="11479695" y="3852164"/>
                  </a:lnTo>
                  <a:lnTo>
                    <a:pt x="11466817" y="3843490"/>
                  </a:lnTo>
                  <a:lnTo>
                    <a:pt x="11451082" y="3840315"/>
                  </a:lnTo>
                  <a:lnTo>
                    <a:pt x="11435271" y="3843490"/>
                  </a:lnTo>
                  <a:lnTo>
                    <a:pt x="11422355" y="3852164"/>
                  </a:lnTo>
                  <a:lnTo>
                    <a:pt x="11413642" y="3865041"/>
                  </a:lnTo>
                  <a:lnTo>
                    <a:pt x="11410455" y="3880840"/>
                  </a:lnTo>
                  <a:lnTo>
                    <a:pt x="11413642" y="3896614"/>
                  </a:lnTo>
                  <a:lnTo>
                    <a:pt x="11422355" y="3909491"/>
                  </a:lnTo>
                  <a:lnTo>
                    <a:pt x="11435271" y="3918166"/>
                  </a:lnTo>
                  <a:lnTo>
                    <a:pt x="11451082" y="3921353"/>
                  </a:lnTo>
                  <a:lnTo>
                    <a:pt x="11466817" y="3918166"/>
                  </a:lnTo>
                  <a:lnTo>
                    <a:pt x="11479695" y="3909491"/>
                  </a:lnTo>
                  <a:lnTo>
                    <a:pt x="11488407" y="3896614"/>
                  </a:lnTo>
                  <a:lnTo>
                    <a:pt x="11491595" y="3880840"/>
                  </a:lnTo>
                  <a:close/>
                </a:path>
                <a:path w="16762094" h="5354955" extrusionOk="0">
                  <a:moveTo>
                    <a:pt x="11491595" y="3642093"/>
                  </a:moveTo>
                  <a:lnTo>
                    <a:pt x="11488407" y="3626307"/>
                  </a:lnTo>
                  <a:lnTo>
                    <a:pt x="11479695" y="3613429"/>
                  </a:lnTo>
                  <a:lnTo>
                    <a:pt x="11466817" y="3604755"/>
                  </a:lnTo>
                  <a:lnTo>
                    <a:pt x="11451082" y="3601580"/>
                  </a:lnTo>
                  <a:lnTo>
                    <a:pt x="11435271" y="3604755"/>
                  </a:lnTo>
                  <a:lnTo>
                    <a:pt x="11422355" y="3613429"/>
                  </a:lnTo>
                  <a:lnTo>
                    <a:pt x="11413642" y="3626307"/>
                  </a:lnTo>
                  <a:lnTo>
                    <a:pt x="11410455" y="3642093"/>
                  </a:lnTo>
                  <a:lnTo>
                    <a:pt x="11413642" y="3657879"/>
                  </a:lnTo>
                  <a:lnTo>
                    <a:pt x="11422355" y="3670757"/>
                  </a:lnTo>
                  <a:lnTo>
                    <a:pt x="11435271" y="3679431"/>
                  </a:lnTo>
                  <a:lnTo>
                    <a:pt x="11451082" y="3682606"/>
                  </a:lnTo>
                  <a:lnTo>
                    <a:pt x="11466817" y="3679431"/>
                  </a:lnTo>
                  <a:lnTo>
                    <a:pt x="11479695" y="3670757"/>
                  </a:lnTo>
                  <a:lnTo>
                    <a:pt x="11488407" y="3657879"/>
                  </a:lnTo>
                  <a:lnTo>
                    <a:pt x="11491595" y="3642093"/>
                  </a:lnTo>
                  <a:close/>
                </a:path>
                <a:path w="16762094" h="5354955" extrusionOk="0">
                  <a:moveTo>
                    <a:pt x="11491595" y="3403358"/>
                  </a:moveTo>
                  <a:lnTo>
                    <a:pt x="11488407" y="3387572"/>
                  </a:lnTo>
                  <a:lnTo>
                    <a:pt x="11479695" y="3374694"/>
                  </a:lnTo>
                  <a:lnTo>
                    <a:pt x="11466817" y="3366008"/>
                  </a:lnTo>
                  <a:lnTo>
                    <a:pt x="11451082" y="3362833"/>
                  </a:lnTo>
                  <a:lnTo>
                    <a:pt x="11435271" y="3366008"/>
                  </a:lnTo>
                  <a:lnTo>
                    <a:pt x="11422355" y="3374694"/>
                  </a:lnTo>
                  <a:lnTo>
                    <a:pt x="11413642" y="3387572"/>
                  </a:lnTo>
                  <a:lnTo>
                    <a:pt x="11410455" y="3403358"/>
                  </a:lnTo>
                  <a:lnTo>
                    <a:pt x="11413642" y="3419144"/>
                  </a:lnTo>
                  <a:lnTo>
                    <a:pt x="11422355" y="3432022"/>
                  </a:lnTo>
                  <a:lnTo>
                    <a:pt x="11435271" y="3440696"/>
                  </a:lnTo>
                  <a:lnTo>
                    <a:pt x="11451082" y="3443871"/>
                  </a:lnTo>
                  <a:lnTo>
                    <a:pt x="11466817" y="3440696"/>
                  </a:lnTo>
                  <a:lnTo>
                    <a:pt x="11479695" y="3432022"/>
                  </a:lnTo>
                  <a:lnTo>
                    <a:pt x="11488407" y="3419144"/>
                  </a:lnTo>
                  <a:lnTo>
                    <a:pt x="11491595" y="3403358"/>
                  </a:lnTo>
                  <a:close/>
                </a:path>
                <a:path w="16762094" h="5354955" extrusionOk="0">
                  <a:moveTo>
                    <a:pt x="11491595" y="3164611"/>
                  </a:moveTo>
                  <a:lnTo>
                    <a:pt x="11488407" y="3148838"/>
                  </a:lnTo>
                  <a:lnTo>
                    <a:pt x="11479695" y="3135960"/>
                  </a:lnTo>
                  <a:lnTo>
                    <a:pt x="11466817" y="3127273"/>
                  </a:lnTo>
                  <a:lnTo>
                    <a:pt x="11451082" y="3124098"/>
                  </a:lnTo>
                  <a:lnTo>
                    <a:pt x="11435271" y="3127273"/>
                  </a:lnTo>
                  <a:lnTo>
                    <a:pt x="11422355" y="3135960"/>
                  </a:lnTo>
                  <a:lnTo>
                    <a:pt x="11413642" y="3148838"/>
                  </a:lnTo>
                  <a:lnTo>
                    <a:pt x="11410455" y="3164611"/>
                  </a:lnTo>
                  <a:lnTo>
                    <a:pt x="11413642" y="3180397"/>
                  </a:lnTo>
                  <a:lnTo>
                    <a:pt x="11422355" y="3193275"/>
                  </a:lnTo>
                  <a:lnTo>
                    <a:pt x="11435271" y="3201962"/>
                  </a:lnTo>
                  <a:lnTo>
                    <a:pt x="11451082" y="3205137"/>
                  </a:lnTo>
                  <a:lnTo>
                    <a:pt x="11466817" y="3201962"/>
                  </a:lnTo>
                  <a:lnTo>
                    <a:pt x="11479695" y="3193275"/>
                  </a:lnTo>
                  <a:lnTo>
                    <a:pt x="11488407" y="3180397"/>
                  </a:lnTo>
                  <a:lnTo>
                    <a:pt x="11491595" y="3164611"/>
                  </a:lnTo>
                  <a:close/>
                </a:path>
                <a:path w="16762094" h="5354955" extrusionOk="0">
                  <a:moveTo>
                    <a:pt x="11491595" y="2925889"/>
                  </a:moveTo>
                  <a:lnTo>
                    <a:pt x="11488407" y="2910154"/>
                  </a:lnTo>
                  <a:lnTo>
                    <a:pt x="11479695" y="2897263"/>
                  </a:lnTo>
                  <a:lnTo>
                    <a:pt x="11466817" y="2888551"/>
                  </a:lnTo>
                  <a:lnTo>
                    <a:pt x="11451082" y="2885363"/>
                  </a:lnTo>
                  <a:lnTo>
                    <a:pt x="11435271" y="2888551"/>
                  </a:lnTo>
                  <a:lnTo>
                    <a:pt x="11422355" y="2897263"/>
                  </a:lnTo>
                  <a:lnTo>
                    <a:pt x="11413642" y="2910154"/>
                  </a:lnTo>
                  <a:lnTo>
                    <a:pt x="11410455" y="2925889"/>
                  </a:lnTo>
                  <a:lnTo>
                    <a:pt x="11413642" y="2941675"/>
                  </a:lnTo>
                  <a:lnTo>
                    <a:pt x="11422355" y="2954553"/>
                  </a:lnTo>
                  <a:lnTo>
                    <a:pt x="11435271" y="2963227"/>
                  </a:lnTo>
                  <a:lnTo>
                    <a:pt x="11451082" y="2966415"/>
                  </a:lnTo>
                  <a:lnTo>
                    <a:pt x="11466817" y="2963227"/>
                  </a:lnTo>
                  <a:lnTo>
                    <a:pt x="11479695" y="2954553"/>
                  </a:lnTo>
                  <a:lnTo>
                    <a:pt x="11488407" y="2941675"/>
                  </a:lnTo>
                  <a:lnTo>
                    <a:pt x="11491595" y="2925889"/>
                  </a:lnTo>
                  <a:close/>
                </a:path>
                <a:path w="16762094" h="5354955" extrusionOk="0">
                  <a:moveTo>
                    <a:pt x="13162433" y="2686520"/>
                  </a:moveTo>
                  <a:lnTo>
                    <a:pt x="13159245" y="2670733"/>
                  </a:lnTo>
                  <a:lnTo>
                    <a:pt x="13150571" y="2657856"/>
                  </a:lnTo>
                  <a:lnTo>
                    <a:pt x="13137693" y="2649182"/>
                  </a:lnTo>
                  <a:lnTo>
                    <a:pt x="13121907" y="2645994"/>
                  </a:lnTo>
                  <a:lnTo>
                    <a:pt x="13106172" y="2649182"/>
                  </a:lnTo>
                  <a:lnTo>
                    <a:pt x="13093281" y="2657856"/>
                  </a:lnTo>
                  <a:lnTo>
                    <a:pt x="13084582" y="2670733"/>
                  </a:lnTo>
                  <a:lnTo>
                    <a:pt x="13081394" y="2686520"/>
                  </a:lnTo>
                  <a:lnTo>
                    <a:pt x="13084582" y="2702255"/>
                  </a:lnTo>
                  <a:lnTo>
                    <a:pt x="13093281" y="2715145"/>
                  </a:lnTo>
                  <a:lnTo>
                    <a:pt x="13106172" y="2723845"/>
                  </a:lnTo>
                  <a:lnTo>
                    <a:pt x="13121907" y="2727045"/>
                  </a:lnTo>
                  <a:lnTo>
                    <a:pt x="13137693" y="2723845"/>
                  </a:lnTo>
                  <a:lnTo>
                    <a:pt x="13150571" y="2715145"/>
                  </a:lnTo>
                  <a:lnTo>
                    <a:pt x="13159245" y="2702255"/>
                  </a:lnTo>
                  <a:lnTo>
                    <a:pt x="13162433" y="2686520"/>
                  </a:lnTo>
                  <a:close/>
                </a:path>
                <a:path w="16762094" h="5354955" extrusionOk="0">
                  <a:moveTo>
                    <a:pt x="13162547" y="40525"/>
                  </a:moveTo>
                  <a:lnTo>
                    <a:pt x="13159346" y="24739"/>
                  </a:lnTo>
                  <a:lnTo>
                    <a:pt x="13150647" y="11861"/>
                  </a:lnTo>
                  <a:lnTo>
                    <a:pt x="13137756" y="3187"/>
                  </a:lnTo>
                  <a:lnTo>
                    <a:pt x="13122021" y="0"/>
                  </a:lnTo>
                  <a:lnTo>
                    <a:pt x="13106235" y="3187"/>
                  </a:lnTo>
                  <a:lnTo>
                    <a:pt x="13093357" y="11861"/>
                  </a:lnTo>
                  <a:lnTo>
                    <a:pt x="13084683" y="24739"/>
                  </a:lnTo>
                  <a:lnTo>
                    <a:pt x="13081495" y="40525"/>
                  </a:lnTo>
                  <a:lnTo>
                    <a:pt x="13084683" y="56261"/>
                  </a:lnTo>
                  <a:lnTo>
                    <a:pt x="13093357" y="69151"/>
                  </a:lnTo>
                  <a:lnTo>
                    <a:pt x="13106235" y="77851"/>
                  </a:lnTo>
                  <a:lnTo>
                    <a:pt x="13122021" y="81051"/>
                  </a:lnTo>
                  <a:lnTo>
                    <a:pt x="13137756" y="77851"/>
                  </a:lnTo>
                  <a:lnTo>
                    <a:pt x="13150647" y="69151"/>
                  </a:lnTo>
                  <a:lnTo>
                    <a:pt x="13159346" y="56261"/>
                  </a:lnTo>
                  <a:lnTo>
                    <a:pt x="13162547" y="40525"/>
                  </a:lnTo>
                  <a:close/>
                </a:path>
                <a:path w="16762094" h="5354955" extrusionOk="0">
                  <a:moveTo>
                    <a:pt x="13402424" y="2686520"/>
                  </a:moveTo>
                  <a:lnTo>
                    <a:pt x="13399237" y="2670733"/>
                  </a:lnTo>
                  <a:lnTo>
                    <a:pt x="13390563" y="2657856"/>
                  </a:lnTo>
                  <a:lnTo>
                    <a:pt x="13377698" y="2649182"/>
                  </a:lnTo>
                  <a:lnTo>
                    <a:pt x="13361911" y="2645994"/>
                  </a:lnTo>
                  <a:lnTo>
                    <a:pt x="13346125" y="2649182"/>
                  </a:lnTo>
                  <a:lnTo>
                    <a:pt x="13333235" y="2657856"/>
                  </a:lnTo>
                  <a:lnTo>
                    <a:pt x="13324561" y="2670733"/>
                  </a:lnTo>
                  <a:lnTo>
                    <a:pt x="13321386" y="2686520"/>
                  </a:lnTo>
                  <a:lnTo>
                    <a:pt x="13324561" y="2702255"/>
                  </a:lnTo>
                  <a:lnTo>
                    <a:pt x="13333235" y="2715145"/>
                  </a:lnTo>
                  <a:lnTo>
                    <a:pt x="13346125" y="2723845"/>
                  </a:lnTo>
                  <a:lnTo>
                    <a:pt x="13361911" y="2727045"/>
                  </a:lnTo>
                  <a:lnTo>
                    <a:pt x="13377698" y="2723845"/>
                  </a:lnTo>
                  <a:lnTo>
                    <a:pt x="13390563" y="2715145"/>
                  </a:lnTo>
                  <a:lnTo>
                    <a:pt x="13399237" y="2702255"/>
                  </a:lnTo>
                  <a:lnTo>
                    <a:pt x="13402424" y="2686520"/>
                  </a:lnTo>
                  <a:close/>
                </a:path>
                <a:path w="16762094" h="5354955" extrusionOk="0">
                  <a:moveTo>
                    <a:pt x="13402424" y="40525"/>
                  </a:moveTo>
                  <a:lnTo>
                    <a:pt x="13399237" y="24739"/>
                  </a:lnTo>
                  <a:lnTo>
                    <a:pt x="13390563" y="11861"/>
                  </a:lnTo>
                  <a:lnTo>
                    <a:pt x="13377698" y="3187"/>
                  </a:lnTo>
                  <a:lnTo>
                    <a:pt x="13361911" y="0"/>
                  </a:lnTo>
                  <a:lnTo>
                    <a:pt x="13346163" y="3187"/>
                  </a:lnTo>
                  <a:lnTo>
                    <a:pt x="13333286" y="11861"/>
                  </a:lnTo>
                  <a:lnTo>
                    <a:pt x="13324586" y="24739"/>
                  </a:lnTo>
                  <a:lnTo>
                    <a:pt x="13321386" y="40525"/>
                  </a:lnTo>
                  <a:lnTo>
                    <a:pt x="13324586" y="56261"/>
                  </a:lnTo>
                  <a:lnTo>
                    <a:pt x="13333286" y="69151"/>
                  </a:lnTo>
                  <a:lnTo>
                    <a:pt x="13346163" y="77851"/>
                  </a:lnTo>
                  <a:lnTo>
                    <a:pt x="13361911" y="81051"/>
                  </a:lnTo>
                  <a:lnTo>
                    <a:pt x="13377698" y="77851"/>
                  </a:lnTo>
                  <a:lnTo>
                    <a:pt x="13390563" y="69151"/>
                  </a:lnTo>
                  <a:lnTo>
                    <a:pt x="13399237" y="56261"/>
                  </a:lnTo>
                  <a:lnTo>
                    <a:pt x="13402424" y="40525"/>
                  </a:lnTo>
                  <a:close/>
                </a:path>
                <a:path w="16762094" h="5354955" extrusionOk="0">
                  <a:moveTo>
                    <a:pt x="13642416" y="2686520"/>
                  </a:moveTo>
                  <a:lnTo>
                    <a:pt x="13639216" y="2670733"/>
                  </a:lnTo>
                  <a:lnTo>
                    <a:pt x="13630516" y="2657856"/>
                  </a:lnTo>
                  <a:lnTo>
                    <a:pt x="13617639" y="2649182"/>
                  </a:lnTo>
                  <a:lnTo>
                    <a:pt x="13601903" y="2645994"/>
                  </a:lnTo>
                  <a:lnTo>
                    <a:pt x="13586117" y="2649182"/>
                  </a:lnTo>
                  <a:lnTo>
                    <a:pt x="13573239" y="2657856"/>
                  </a:lnTo>
                  <a:lnTo>
                    <a:pt x="13564553" y="2670733"/>
                  </a:lnTo>
                  <a:lnTo>
                    <a:pt x="13561378" y="2686520"/>
                  </a:lnTo>
                  <a:lnTo>
                    <a:pt x="13564553" y="2702255"/>
                  </a:lnTo>
                  <a:lnTo>
                    <a:pt x="13573239" y="2715145"/>
                  </a:lnTo>
                  <a:lnTo>
                    <a:pt x="13586117" y="2723845"/>
                  </a:lnTo>
                  <a:lnTo>
                    <a:pt x="13601903" y="2727045"/>
                  </a:lnTo>
                  <a:lnTo>
                    <a:pt x="13617639" y="2723845"/>
                  </a:lnTo>
                  <a:lnTo>
                    <a:pt x="13630516" y="2715145"/>
                  </a:lnTo>
                  <a:lnTo>
                    <a:pt x="13639216" y="2702255"/>
                  </a:lnTo>
                  <a:lnTo>
                    <a:pt x="13642416" y="2686520"/>
                  </a:lnTo>
                  <a:close/>
                </a:path>
                <a:path w="16762094" h="5354955" extrusionOk="0">
                  <a:moveTo>
                    <a:pt x="13642416" y="40525"/>
                  </a:moveTo>
                  <a:lnTo>
                    <a:pt x="13639229" y="24739"/>
                  </a:lnTo>
                  <a:lnTo>
                    <a:pt x="13630555" y="11861"/>
                  </a:lnTo>
                  <a:lnTo>
                    <a:pt x="13617689" y="3187"/>
                  </a:lnTo>
                  <a:lnTo>
                    <a:pt x="13601903" y="0"/>
                  </a:lnTo>
                  <a:lnTo>
                    <a:pt x="13586117" y="3187"/>
                  </a:lnTo>
                  <a:lnTo>
                    <a:pt x="13573239" y="11861"/>
                  </a:lnTo>
                  <a:lnTo>
                    <a:pt x="13564553" y="24739"/>
                  </a:lnTo>
                  <a:lnTo>
                    <a:pt x="13561378" y="40525"/>
                  </a:lnTo>
                  <a:lnTo>
                    <a:pt x="13564553" y="56261"/>
                  </a:lnTo>
                  <a:lnTo>
                    <a:pt x="13573239" y="69151"/>
                  </a:lnTo>
                  <a:lnTo>
                    <a:pt x="13586117" y="77851"/>
                  </a:lnTo>
                  <a:lnTo>
                    <a:pt x="13601903" y="81051"/>
                  </a:lnTo>
                  <a:lnTo>
                    <a:pt x="13617689" y="77851"/>
                  </a:lnTo>
                  <a:lnTo>
                    <a:pt x="13630555" y="69151"/>
                  </a:lnTo>
                  <a:lnTo>
                    <a:pt x="13639229" y="56261"/>
                  </a:lnTo>
                  <a:lnTo>
                    <a:pt x="13642416" y="40525"/>
                  </a:lnTo>
                  <a:close/>
                </a:path>
                <a:path w="16762094" h="5354955" extrusionOk="0">
                  <a:moveTo>
                    <a:pt x="13882307" y="2686520"/>
                  </a:moveTo>
                  <a:lnTo>
                    <a:pt x="13879119" y="2670733"/>
                  </a:lnTo>
                  <a:lnTo>
                    <a:pt x="13870445" y="2657856"/>
                  </a:lnTo>
                  <a:lnTo>
                    <a:pt x="13857567" y="2649182"/>
                  </a:lnTo>
                  <a:lnTo>
                    <a:pt x="13841781" y="2645994"/>
                  </a:lnTo>
                  <a:lnTo>
                    <a:pt x="13825995" y="2649182"/>
                  </a:lnTo>
                  <a:lnTo>
                    <a:pt x="13813117" y="2657856"/>
                  </a:lnTo>
                  <a:lnTo>
                    <a:pt x="13804443" y="2670733"/>
                  </a:lnTo>
                  <a:lnTo>
                    <a:pt x="13801268" y="2686520"/>
                  </a:lnTo>
                  <a:lnTo>
                    <a:pt x="13804443" y="2702255"/>
                  </a:lnTo>
                  <a:lnTo>
                    <a:pt x="13813117" y="2715145"/>
                  </a:lnTo>
                  <a:lnTo>
                    <a:pt x="13825995" y="2723845"/>
                  </a:lnTo>
                  <a:lnTo>
                    <a:pt x="13841781" y="2727045"/>
                  </a:lnTo>
                  <a:lnTo>
                    <a:pt x="13857567" y="2723845"/>
                  </a:lnTo>
                  <a:lnTo>
                    <a:pt x="13870445" y="2715145"/>
                  </a:lnTo>
                  <a:lnTo>
                    <a:pt x="13879119" y="2702255"/>
                  </a:lnTo>
                  <a:lnTo>
                    <a:pt x="13882307" y="2686520"/>
                  </a:lnTo>
                  <a:close/>
                </a:path>
                <a:path w="16762094" h="5354955" extrusionOk="0">
                  <a:moveTo>
                    <a:pt x="13882307" y="40525"/>
                  </a:moveTo>
                  <a:lnTo>
                    <a:pt x="13879119" y="24739"/>
                  </a:lnTo>
                  <a:lnTo>
                    <a:pt x="13870445" y="11861"/>
                  </a:lnTo>
                  <a:lnTo>
                    <a:pt x="13857567" y="3187"/>
                  </a:lnTo>
                  <a:lnTo>
                    <a:pt x="13841781" y="0"/>
                  </a:lnTo>
                  <a:lnTo>
                    <a:pt x="13826046" y="3187"/>
                  </a:lnTo>
                  <a:lnTo>
                    <a:pt x="13813155" y="11861"/>
                  </a:lnTo>
                  <a:lnTo>
                    <a:pt x="13804456" y="24739"/>
                  </a:lnTo>
                  <a:lnTo>
                    <a:pt x="13801268" y="40525"/>
                  </a:lnTo>
                  <a:lnTo>
                    <a:pt x="13804456" y="56261"/>
                  </a:lnTo>
                  <a:lnTo>
                    <a:pt x="13813155" y="69151"/>
                  </a:lnTo>
                  <a:lnTo>
                    <a:pt x="13826046" y="77851"/>
                  </a:lnTo>
                  <a:lnTo>
                    <a:pt x="13841781" y="81051"/>
                  </a:lnTo>
                  <a:lnTo>
                    <a:pt x="13857567" y="77851"/>
                  </a:lnTo>
                  <a:lnTo>
                    <a:pt x="13870445" y="69151"/>
                  </a:lnTo>
                  <a:lnTo>
                    <a:pt x="13879119" y="56261"/>
                  </a:lnTo>
                  <a:lnTo>
                    <a:pt x="13882307" y="40525"/>
                  </a:lnTo>
                  <a:close/>
                </a:path>
                <a:path w="16762094" h="5354955" extrusionOk="0">
                  <a:moveTo>
                    <a:pt x="14122299" y="2686520"/>
                  </a:moveTo>
                  <a:lnTo>
                    <a:pt x="14119111" y="2670733"/>
                  </a:lnTo>
                  <a:lnTo>
                    <a:pt x="14110437" y="2657856"/>
                  </a:lnTo>
                  <a:lnTo>
                    <a:pt x="14097572" y="2649182"/>
                  </a:lnTo>
                  <a:lnTo>
                    <a:pt x="14081786" y="2645994"/>
                  </a:lnTo>
                  <a:lnTo>
                    <a:pt x="14065999" y="2649182"/>
                  </a:lnTo>
                  <a:lnTo>
                    <a:pt x="14053109" y="2657856"/>
                  </a:lnTo>
                  <a:lnTo>
                    <a:pt x="14044435" y="2670733"/>
                  </a:lnTo>
                  <a:lnTo>
                    <a:pt x="14041260" y="2686520"/>
                  </a:lnTo>
                  <a:lnTo>
                    <a:pt x="14044435" y="2702255"/>
                  </a:lnTo>
                  <a:lnTo>
                    <a:pt x="14053109" y="2715145"/>
                  </a:lnTo>
                  <a:lnTo>
                    <a:pt x="14065999" y="2723845"/>
                  </a:lnTo>
                  <a:lnTo>
                    <a:pt x="14081786" y="2727045"/>
                  </a:lnTo>
                  <a:lnTo>
                    <a:pt x="14097572" y="2723845"/>
                  </a:lnTo>
                  <a:lnTo>
                    <a:pt x="14110437" y="2715145"/>
                  </a:lnTo>
                  <a:lnTo>
                    <a:pt x="14119111" y="2702255"/>
                  </a:lnTo>
                  <a:lnTo>
                    <a:pt x="14122299" y="2686520"/>
                  </a:lnTo>
                  <a:close/>
                </a:path>
                <a:path w="16762094" h="5354955" extrusionOk="0">
                  <a:moveTo>
                    <a:pt x="14122299" y="40525"/>
                  </a:moveTo>
                  <a:lnTo>
                    <a:pt x="14119111" y="24739"/>
                  </a:lnTo>
                  <a:lnTo>
                    <a:pt x="14110437" y="11861"/>
                  </a:lnTo>
                  <a:lnTo>
                    <a:pt x="14097572" y="3187"/>
                  </a:lnTo>
                  <a:lnTo>
                    <a:pt x="14081786" y="0"/>
                  </a:lnTo>
                  <a:lnTo>
                    <a:pt x="14065999" y="3187"/>
                  </a:lnTo>
                  <a:lnTo>
                    <a:pt x="14053109" y="11861"/>
                  </a:lnTo>
                  <a:lnTo>
                    <a:pt x="14044435" y="24739"/>
                  </a:lnTo>
                  <a:lnTo>
                    <a:pt x="14041260" y="40525"/>
                  </a:lnTo>
                  <a:lnTo>
                    <a:pt x="14044435" y="56261"/>
                  </a:lnTo>
                  <a:lnTo>
                    <a:pt x="14053109" y="69151"/>
                  </a:lnTo>
                  <a:lnTo>
                    <a:pt x="14065999" y="77851"/>
                  </a:lnTo>
                  <a:lnTo>
                    <a:pt x="14081786" y="81051"/>
                  </a:lnTo>
                  <a:lnTo>
                    <a:pt x="14097572" y="77851"/>
                  </a:lnTo>
                  <a:lnTo>
                    <a:pt x="14110437" y="69151"/>
                  </a:lnTo>
                  <a:lnTo>
                    <a:pt x="14119111" y="56261"/>
                  </a:lnTo>
                  <a:lnTo>
                    <a:pt x="14122299" y="40525"/>
                  </a:lnTo>
                  <a:close/>
                </a:path>
                <a:path w="16762094" h="5354955" extrusionOk="0">
                  <a:moveTo>
                    <a:pt x="14362176" y="2686520"/>
                  </a:moveTo>
                  <a:lnTo>
                    <a:pt x="14359001" y="2670733"/>
                  </a:lnTo>
                  <a:lnTo>
                    <a:pt x="14350327" y="2657856"/>
                  </a:lnTo>
                  <a:lnTo>
                    <a:pt x="14337449" y="2649182"/>
                  </a:lnTo>
                  <a:lnTo>
                    <a:pt x="14321663" y="2645994"/>
                  </a:lnTo>
                  <a:lnTo>
                    <a:pt x="14305915" y="2649182"/>
                  </a:lnTo>
                  <a:lnTo>
                    <a:pt x="14293037" y="2657856"/>
                  </a:lnTo>
                  <a:lnTo>
                    <a:pt x="14284338" y="2670733"/>
                  </a:lnTo>
                  <a:lnTo>
                    <a:pt x="14281137" y="2686520"/>
                  </a:lnTo>
                  <a:lnTo>
                    <a:pt x="14284338" y="2702255"/>
                  </a:lnTo>
                  <a:lnTo>
                    <a:pt x="14293037" y="2715145"/>
                  </a:lnTo>
                  <a:lnTo>
                    <a:pt x="14305915" y="2723845"/>
                  </a:lnTo>
                  <a:lnTo>
                    <a:pt x="14321663" y="2727045"/>
                  </a:lnTo>
                  <a:lnTo>
                    <a:pt x="14337449" y="2723845"/>
                  </a:lnTo>
                  <a:lnTo>
                    <a:pt x="14350327" y="2715145"/>
                  </a:lnTo>
                  <a:lnTo>
                    <a:pt x="14359001" y="2702255"/>
                  </a:lnTo>
                  <a:lnTo>
                    <a:pt x="14362176" y="2686520"/>
                  </a:lnTo>
                  <a:close/>
                </a:path>
                <a:path w="16762094" h="5354955" extrusionOk="0">
                  <a:moveTo>
                    <a:pt x="14362290" y="40525"/>
                  </a:moveTo>
                  <a:lnTo>
                    <a:pt x="14359090" y="24739"/>
                  </a:lnTo>
                  <a:lnTo>
                    <a:pt x="14350391" y="11861"/>
                  </a:lnTo>
                  <a:lnTo>
                    <a:pt x="14337513" y="3187"/>
                  </a:lnTo>
                  <a:lnTo>
                    <a:pt x="14321777" y="0"/>
                  </a:lnTo>
                  <a:lnTo>
                    <a:pt x="14305991" y="3187"/>
                  </a:lnTo>
                  <a:lnTo>
                    <a:pt x="14293101" y="11861"/>
                  </a:lnTo>
                  <a:lnTo>
                    <a:pt x="14284427" y="24739"/>
                  </a:lnTo>
                  <a:lnTo>
                    <a:pt x="14281252" y="40525"/>
                  </a:lnTo>
                  <a:lnTo>
                    <a:pt x="14284427" y="56261"/>
                  </a:lnTo>
                  <a:lnTo>
                    <a:pt x="14293101" y="69151"/>
                  </a:lnTo>
                  <a:lnTo>
                    <a:pt x="14305991" y="77851"/>
                  </a:lnTo>
                  <a:lnTo>
                    <a:pt x="14321777" y="81051"/>
                  </a:lnTo>
                  <a:lnTo>
                    <a:pt x="14337513" y="77851"/>
                  </a:lnTo>
                  <a:lnTo>
                    <a:pt x="14350391" y="69151"/>
                  </a:lnTo>
                  <a:lnTo>
                    <a:pt x="14359090" y="56261"/>
                  </a:lnTo>
                  <a:lnTo>
                    <a:pt x="14362290" y="40525"/>
                  </a:lnTo>
                  <a:close/>
                </a:path>
                <a:path w="16762094" h="5354955" extrusionOk="0">
                  <a:moveTo>
                    <a:pt x="14602181" y="2686520"/>
                  </a:moveTo>
                  <a:lnTo>
                    <a:pt x="14598993" y="2670733"/>
                  </a:lnTo>
                  <a:lnTo>
                    <a:pt x="14590319" y="2657856"/>
                  </a:lnTo>
                  <a:lnTo>
                    <a:pt x="14577441" y="2649182"/>
                  </a:lnTo>
                  <a:lnTo>
                    <a:pt x="14561655" y="2645994"/>
                  </a:lnTo>
                  <a:lnTo>
                    <a:pt x="14545869" y="2649182"/>
                  </a:lnTo>
                  <a:lnTo>
                    <a:pt x="14532991" y="2657856"/>
                  </a:lnTo>
                  <a:lnTo>
                    <a:pt x="14524317" y="2670733"/>
                  </a:lnTo>
                  <a:lnTo>
                    <a:pt x="14521142" y="2686520"/>
                  </a:lnTo>
                  <a:lnTo>
                    <a:pt x="14524317" y="2702255"/>
                  </a:lnTo>
                  <a:lnTo>
                    <a:pt x="14532991" y="2715145"/>
                  </a:lnTo>
                  <a:lnTo>
                    <a:pt x="14545869" y="2723845"/>
                  </a:lnTo>
                  <a:lnTo>
                    <a:pt x="14561655" y="2727045"/>
                  </a:lnTo>
                  <a:lnTo>
                    <a:pt x="14577441" y="2723845"/>
                  </a:lnTo>
                  <a:lnTo>
                    <a:pt x="14590319" y="2715145"/>
                  </a:lnTo>
                  <a:lnTo>
                    <a:pt x="14598993" y="2702255"/>
                  </a:lnTo>
                  <a:lnTo>
                    <a:pt x="14602181" y="2686520"/>
                  </a:lnTo>
                  <a:close/>
                </a:path>
                <a:path w="16762094" h="5354955" extrusionOk="0">
                  <a:moveTo>
                    <a:pt x="14602181" y="40525"/>
                  </a:moveTo>
                  <a:lnTo>
                    <a:pt x="14598993" y="24739"/>
                  </a:lnTo>
                  <a:lnTo>
                    <a:pt x="14590319" y="11861"/>
                  </a:lnTo>
                  <a:lnTo>
                    <a:pt x="14577441" y="3187"/>
                  </a:lnTo>
                  <a:lnTo>
                    <a:pt x="14561655" y="0"/>
                  </a:lnTo>
                  <a:lnTo>
                    <a:pt x="14545920" y="3187"/>
                  </a:lnTo>
                  <a:lnTo>
                    <a:pt x="14533029" y="11861"/>
                  </a:lnTo>
                  <a:lnTo>
                    <a:pt x="14524330" y="24739"/>
                  </a:lnTo>
                  <a:lnTo>
                    <a:pt x="14521142" y="40525"/>
                  </a:lnTo>
                  <a:lnTo>
                    <a:pt x="14524330" y="56261"/>
                  </a:lnTo>
                  <a:lnTo>
                    <a:pt x="14533029" y="69151"/>
                  </a:lnTo>
                  <a:lnTo>
                    <a:pt x="14545920" y="77851"/>
                  </a:lnTo>
                  <a:lnTo>
                    <a:pt x="14561655" y="81051"/>
                  </a:lnTo>
                  <a:lnTo>
                    <a:pt x="14577441" y="77851"/>
                  </a:lnTo>
                  <a:lnTo>
                    <a:pt x="14590319" y="69151"/>
                  </a:lnTo>
                  <a:lnTo>
                    <a:pt x="14598993" y="56261"/>
                  </a:lnTo>
                  <a:lnTo>
                    <a:pt x="14602181" y="40525"/>
                  </a:lnTo>
                  <a:close/>
                </a:path>
                <a:path w="16762094" h="5354955" extrusionOk="0">
                  <a:moveTo>
                    <a:pt x="14842173" y="2686520"/>
                  </a:moveTo>
                  <a:lnTo>
                    <a:pt x="14838972" y="2670733"/>
                  </a:lnTo>
                  <a:lnTo>
                    <a:pt x="14830273" y="2657856"/>
                  </a:lnTo>
                  <a:lnTo>
                    <a:pt x="14817395" y="2649182"/>
                  </a:lnTo>
                  <a:lnTo>
                    <a:pt x="14801660" y="2645994"/>
                  </a:lnTo>
                  <a:lnTo>
                    <a:pt x="14785848" y="2649182"/>
                  </a:lnTo>
                  <a:lnTo>
                    <a:pt x="14772932" y="2657856"/>
                  </a:lnTo>
                  <a:lnTo>
                    <a:pt x="14764220" y="2670733"/>
                  </a:lnTo>
                  <a:lnTo>
                    <a:pt x="14761020" y="2686520"/>
                  </a:lnTo>
                  <a:lnTo>
                    <a:pt x="14764220" y="2702255"/>
                  </a:lnTo>
                  <a:lnTo>
                    <a:pt x="14772932" y="2715145"/>
                  </a:lnTo>
                  <a:lnTo>
                    <a:pt x="14785848" y="2723845"/>
                  </a:lnTo>
                  <a:lnTo>
                    <a:pt x="14801660" y="2727045"/>
                  </a:lnTo>
                  <a:lnTo>
                    <a:pt x="14817395" y="2723845"/>
                  </a:lnTo>
                  <a:lnTo>
                    <a:pt x="14830273" y="2715145"/>
                  </a:lnTo>
                  <a:lnTo>
                    <a:pt x="14838972" y="2702255"/>
                  </a:lnTo>
                  <a:lnTo>
                    <a:pt x="14842173" y="2686520"/>
                  </a:lnTo>
                  <a:close/>
                </a:path>
                <a:path w="16762094" h="5354955" extrusionOk="0">
                  <a:moveTo>
                    <a:pt x="14842173" y="40525"/>
                  </a:moveTo>
                  <a:lnTo>
                    <a:pt x="14838985" y="24739"/>
                  </a:lnTo>
                  <a:lnTo>
                    <a:pt x="14830311" y="11861"/>
                  </a:lnTo>
                  <a:lnTo>
                    <a:pt x="14817433" y="3187"/>
                  </a:lnTo>
                  <a:lnTo>
                    <a:pt x="14801660" y="0"/>
                  </a:lnTo>
                  <a:lnTo>
                    <a:pt x="14785861" y="3187"/>
                  </a:lnTo>
                  <a:lnTo>
                    <a:pt x="14772983" y="11861"/>
                  </a:lnTo>
                  <a:lnTo>
                    <a:pt x="14764309" y="24739"/>
                  </a:lnTo>
                  <a:lnTo>
                    <a:pt x="14761134" y="40525"/>
                  </a:lnTo>
                  <a:lnTo>
                    <a:pt x="14764309" y="56261"/>
                  </a:lnTo>
                  <a:lnTo>
                    <a:pt x="14772983" y="69151"/>
                  </a:lnTo>
                  <a:lnTo>
                    <a:pt x="14785861" y="77851"/>
                  </a:lnTo>
                  <a:lnTo>
                    <a:pt x="14801660" y="81051"/>
                  </a:lnTo>
                  <a:lnTo>
                    <a:pt x="14817433" y="77851"/>
                  </a:lnTo>
                  <a:lnTo>
                    <a:pt x="14830311" y="69151"/>
                  </a:lnTo>
                  <a:lnTo>
                    <a:pt x="14838985" y="56261"/>
                  </a:lnTo>
                  <a:lnTo>
                    <a:pt x="14842173" y="40525"/>
                  </a:lnTo>
                  <a:close/>
                </a:path>
                <a:path w="16762094" h="5354955" extrusionOk="0">
                  <a:moveTo>
                    <a:pt x="15082050" y="2686520"/>
                  </a:moveTo>
                  <a:lnTo>
                    <a:pt x="15078875" y="2670733"/>
                  </a:lnTo>
                  <a:lnTo>
                    <a:pt x="15070201" y="2657856"/>
                  </a:lnTo>
                  <a:lnTo>
                    <a:pt x="15057323" y="2649182"/>
                  </a:lnTo>
                  <a:lnTo>
                    <a:pt x="15041537" y="2645994"/>
                  </a:lnTo>
                  <a:lnTo>
                    <a:pt x="15025751" y="2649182"/>
                  </a:lnTo>
                  <a:lnTo>
                    <a:pt x="15012873" y="2657856"/>
                  </a:lnTo>
                  <a:lnTo>
                    <a:pt x="15004187" y="2670733"/>
                  </a:lnTo>
                  <a:lnTo>
                    <a:pt x="15001012" y="2686520"/>
                  </a:lnTo>
                  <a:lnTo>
                    <a:pt x="15004187" y="2702255"/>
                  </a:lnTo>
                  <a:lnTo>
                    <a:pt x="15012873" y="2715145"/>
                  </a:lnTo>
                  <a:lnTo>
                    <a:pt x="15025751" y="2723845"/>
                  </a:lnTo>
                  <a:lnTo>
                    <a:pt x="15041537" y="2727045"/>
                  </a:lnTo>
                  <a:lnTo>
                    <a:pt x="15057323" y="2723845"/>
                  </a:lnTo>
                  <a:lnTo>
                    <a:pt x="15070201" y="2715145"/>
                  </a:lnTo>
                  <a:lnTo>
                    <a:pt x="15078875" y="2702255"/>
                  </a:lnTo>
                  <a:lnTo>
                    <a:pt x="15082050" y="2686520"/>
                  </a:lnTo>
                  <a:close/>
                </a:path>
                <a:path w="16762094" h="5354955" extrusionOk="0">
                  <a:moveTo>
                    <a:pt x="15082050" y="40525"/>
                  </a:moveTo>
                  <a:lnTo>
                    <a:pt x="15078875" y="24739"/>
                  </a:lnTo>
                  <a:lnTo>
                    <a:pt x="15070201" y="11861"/>
                  </a:lnTo>
                  <a:lnTo>
                    <a:pt x="15057323" y="3187"/>
                  </a:lnTo>
                  <a:lnTo>
                    <a:pt x="15041537" y="0"/>
                  </a:lnTo>
                  <a:lnTo>
                    <a:pt x="15025789" y="3187"/>
                  </a:lnTo>
                  <a:lnTo>
                    <a:pt x="15012912" y="11861"/>
                  </a:lnTo>
                  <a:lnTo>
                    <a:pt x="15004212" y="24739"/>
                  </a:lnTo>
                  <a:lnTo>
                    <a:pt x="15001012" y="40525"/>
                  </a:lnTo>
                  <a:lnTo>
                    <a:pt x="15004212" y="56261"/>
                  </a:lnTo>
                  <a:lnTo>
                    <a:pt x="15012912" y="69151"/>
                  </a:lnTo>
                  <a:lnTo>
                    <a:pt x="15025789" y="77851"/>
                  </a:lnTo>
                  <a:lnTo>
                    <a:pt x="15041537" y="81051"/>
                  </a:lnTo>
                  <a:lnTo>
                    <a:pt x="15057323" y="77851"/>
                  </a:lnTo>
                  <a:lnTo>
                    <a:pt x="15070201" y="69151"/>
                  </a:lnTo>
                  <a:lnTo>
                    <a:pt x="15078875" y="56261"/>
                  </a:lnTo>
                  <a:lnTo>
                    <a:pt x="15082050" y="40525"/>
                  </a:lnTo>
                  <a:close/>
                </a:path>
                <a:path w="16762094" h="5354955" extrusionOk="0">
                  <a:moveTo>
                    <a:pt x="15322042" y="2686520"/>
                  </a:moveTo>
                  <a:lnTo>
                    <a:pt x="15318867" y="2670733"/>
                  </a:lnTo>
                  <a:lnTo>
                    <a:pt x="15310193" y="2657856"/>
                  </a:lnTo>
                  <a:lnTo>
                    <a:pt x="15297315" y="2649182"/>
                  </a:lnTo>
                  <a:lnTo>
                    <a:pt x="15281529" y="2645994"/>
                  </a:lnTo>
                  <a:lnTo>
                    <a:pt x="15265743" y="2649182"/>
                  </a:lnTo>
                  <a:lnTo>
                    <a:pt x="15252865" y="2657856"/>
                  </a:lnTo>
                  <a:lnTo>
                    <a:pt x="15244191" y="2670733"/>
                  </a:lnTo>
                  <a:lnTo>
                    <a:pt x="15241016" y="2686520"/>
                  </a:lnTo>
                  <a:lnTo>
                    <a:pt x="15244191" y="2702255"/>
                  </a:lnTo>
                  <a:lnTo>
                    <a:pt x="15252865" y="2715145"/>
                  </a:lnTo>
                  <a:lnTo>
                    <a:pt x="15265743" y="2723845"/>
                  </a:lnTo>
                  <a:lnTo>
                    <a:pt x="15281529" y="2727045"/>
                  </a:lnTo>
                  <a:lnTo>
                    <a:pt x="15297315" y="2723845"/>
                  </a:lnTo>
                  <a:lnTo>
                    <a:pt x="15310193" y="2715145"/>
                  </a:lnTo>
                  <a:lnTo>
                    <a:pt x="15318867" y="2702255"/>
                  </a:lnTo>
                  <a:lnTo>
                    <a:pt x="15322042" y="2686520"/>
                  </a:lnTo>
                  <a:close/>
                </a:path>
                <a:path w="16762094" h="5354955" extrusionOk="0">
                  <a:moveTo>
                    <a:pt x="15322042" y="40525"/>
                  </a:moveTo>
                  <a:lnTo>
                    <a:pt x="15318867" y="24739"/>
                  </a:lnTo>
                  <a:lnTo>
                    <a:pt x="15310193" y="11861"/>
                  </a:lnTo>
                  <a:lnTo>
                    <a:pt x="15297315" y="3187"/>
                  </a:lnTo>
                  <a:lnTo>
                    <a:pt x="15281529" y="0"/>
                  </a:lnTo>
                  <a:lnTo>
                    <a:pt x="15265743" y="3187"/>
                  </a:lnTo>
                  <a:lnTo>
                    <a:pt x="15252865" y="11861"/>
                  </a:lnTo>
                  <a:lnTo>
                    <a:pt x="15244191" y="24739"/>
                  </a:lnTo>
                  <a:lnTo>
                    <a:pt x="15241016" y="40525"/>
                  </a:lnTo>
                  <a:lnTo>
                    <a:pt x="15244191" y="56261"/>
                  </a:lnTo>
                  <a:lnTo>
                    <a:pt x="15252865" y="69151"/>
                  </a:lnTo>
                  <a:lnTo>
                    <a:pt x="15265743" y="77851"/>
                  </a:lnTo>
                  <a:lnTo>
                    <a:pt x="15281529" y="81051"/>
                  </a:lnTo>
                  <a:lnTo>
                    <a:pt x="15297315" y="77851"/>
                  </a:lnTo>
                  <a:lnTo>
                    <a:pt x="15310193" y="69151"/>
                  </a:lnTo>
                  <a:lnTo>
                    <a:pt x="15318867" y="56261"/>
                  </a:lnTo>
                  <a:lnTo>
                    <a:pt x="15322042" y="40525"/>
                  </a:lnTo>
                  <a:close/>
                </a:path>
                <a:path w="16762094" h="5354955" extrusionOk="0">
                  <a:moveTo>
                    <a:pt x="15562047" y="2686520"/>
                  </a:moveTo>
                  <a:lnTo>
                    <a:pt x="15558846" y="2670733"/>
                  </a:lnTo>
                  <a:lnTo>
                    <a:pt x="15550134" y="2657856"/>
                  </a:lnTo>
                  <a:lnTo>
                    <a:pt x="15537218" y="2649182"/>
                  </a:lnTo>
                  <a:lnTo>
                    <a:pt x="15521420" y="2645994"/>
                  </a:lnTo>
                  <a:lnTo>
                    <a:pt x="15505672" y="2649182"/>
                  </a:lnTo>
                  <a:lnTo>
                    <a:pt x="15492794" y="2657856"/>
                  </a:lnTo>
                  <a:lnTo>
                    <a:pt x="15484082" y="2670733"/>
                  </a:lnTo>
                  <a:lnTo>
                    <a:pt x="15480894" y="2686520"/>
                  </a:lnTo>
                  <a:lnTo>
                    <a:pt x="15484082" y="2702255"/>
                  </a:lnTo>
                  <a:lnTo>
                    <a:pt x="15492794" y="2715145"/>
                  </a:lnTo>
                  <a:lnTo>
                    <a:pt x="15505672" y="2723845"/>
                  </a:lnTo>
                  <a:lnTo>
                    <a:pt x="15521420" y="2727045"/>
                  </a:lnTo>
                  <a:lnTo>
                    <a:pt x="15537218" y="2723845"/>
                  </a:lnTo>
                  <a:lnTo>
                    <a:pt x="15550134" y="2715145"/>
                  </a:lnTo>
                  <a:lnTo>
                    <a:pt x="15558846" y="2702255"/>
                  </a:lnTo>
                  <a:lnTo>
                    <a:pt x="15562047" y="2686520"/>
                  </a:lnTo>
                  <a:close/>
                </a:path>
                <a:path w="16762094" h="5354955" extrusionOk="0">
                  <a:moveTo>
                    <a:pt x="15562047" y="40525"/>
                  </a:moveTo>
                  <a:lnTo>
                    <a:pt x="15558846" y="24739"/>
                  </a:lnTo>
                  <a:lnTo>
                    <a:pt x="15550147" y="11861"/>
                  </a:lnTo>
                  <a:lnTo>
                    <a:pt x="15537269" y="3187"/>
                  </a:lnTo>
                  <a:lnTo>
                    <a:pt x="15521534" y="0"/>
                  </a:lnTo>
                  <a:lnTo>
                    <a:pt x="15505735" y="3187"/>
                  </a:lnTo>
                  <a:lnTo>
                    <a:pt x="15492857" y="11861"/>
                  </a:lnTo>
                  <a:lnTo>
                    <a:pt x="15484183" y="24739"/>
                  </a:lnTo>
                  <a:lnTo>
                    <a:pt x="15481008" y="40525"/>
                  </a:lnTo>
                  <a:lnTo>
                    <a:pt x="15484183" y="56261"/>
                  </a:lnTo>
                  <a:lnTo>
                    <a:pt x="15492857" y="69151"/>
                  </a:lnTo>
                  <a:lnTo>
                    <a:pt x="15505735" y="77851"/>
                  </a:lnTo>
                  <a:lnTo>
                    <a:pt x="15521534" y="81051"/>
                  </a:lnTo>
                  <a:lnTo>
                    <a:pt x="15537269" y="77851"/>
                  </a:lnTo>
                  <a:lnTo>
                    <a:pt x="15550147" y="69151"/>
                  </a:lnTo>
                  <a:lnTo>
                    <a:pt x="15558846" y="56261"/>
                  </a:lnTo>
                  <a:lnTo>
                    <a:pt x="15562047" y="40525"/>
                  </a:lnTo>
                  <a:close/>
                </a:path>
                <a:path w="16762094" h="5354955" extrusionOk="0">
                  <a:moveTo>
                    <a:pt x="15801924" y="2686520"/>
                  </a:moveTo>
                  <a:lnTo>
                    <a:pt x="15798749" y="2670733"/>
                  </a:lnTo>
                  <a:lnTo>
                    <a:pt x="15790075" y="2657856"/>
                  </a:lnTo>
                  <a:lnTo>
                    <a:pt x="15777198" y="2649182"/>
                  </a:lnTo>
                  <a:lnTo>
                    <a:pt x="15761411" y="2645994"/>
                  </a:lnTo>
                  <a:lnTo>
                    <a:pt x="15745625" y="2649182"/>
                  </a:lnTo>
                  <a:lnTo>
                    <a:pt x="15732748" y="2657856"/>
                  </a:lnTo>
                  <a:lnTo>
                    <a:pt x="15724061" y="2670733"/>
                  </a:lnTo>
                  <a:lnTo>
                    <a:pt x="15720886" y="2686520"/>
                  </a:lnTo>
                  <a:lnTo>
                    <a:pt x="15724061" y="2702255"/>
                  </a:lnTo>
                  <a:lnTo>
                    <a:pt x="15732748" y="2715145"/>
                  </a:lnTo>
                  <a:lnTo>
                    <a:pt x="15745625" y="2723845"/>
                  </a:lnTo>
                  <a:lnTo>
                    <a:pt x="15761411" y="2727045"/>
                  </a:lnTo>
                  <a:lnTo>
                    <a:pt x="15777198" y="2723845"/>
                  </a:lnTo>
                  <a:lnTo>
                    <a:pt x="15790075" y="2715145"/>
                  </a:lnTo>
                  <a:lnTo>
                    <a:pt x="15798749" y="2702255"/>
                  </a:lnTo>
                  <a:lnTo>
                    <a:pt x="15801924" y="2686520"/>
                  </a:lnTo>
                  <a:close/>
                </a:path>
                <a:path w="16762094" h="5354955" extrusionOk="0">
                  <a:moveTo>
                    <a:pt x="15801924" y="40525"/>
                  </a:moveTo>
                  <a:lnTo>
                    <a:pt x="15798749" y="24739"/>
                  </a:lnTo>
                  <a:lnTo>
                    <a:pt x="15790075" y="11861"/>
                  </a:lnTo>
                  <a:lnTo>
                    <a:pt x="15777198" y="3187"/>
                  </a:lnTo>
                  <a:lnTo>
                    <a:pt x="15761411" y="0"/>
                  </a:lnTo>
                  <a:lnTo>
                    <a:pt x="15745625" y="3187"/>
                  </a:lnTo>
                  <a:lnTo>
                    <a:pt x="15732748" y="11861"/>
                  </a:lnTo>
                  <a:lnTo>
                    <a:pt x="15724061" y="24739"/>
                  </a:lnTo>
                  <a:lnTo>
                    <a:pt x="15720886" y="40525"/>
                  </a:lnTo>
                  <a:lnTo>
                    <a:pt x="15724061" y="56261"/>
                  </a:lnTo>
                  <a:lnTo>
                    <a:pt x="15732748" y="69151"/>
                  </a:lnTo>
                  <a:lnTo>
                    <a:pt x="15745625" y="77851"/>
                  </a:lnTo>
                  <a:lnTo>
                    <a:pt x="15761411" y="81051"/>
                  </a:lnTo>
                  <a:lnTo>
                    <a:pt x="15777198" y="77851"/>
                  </a:lnTo>
                  <a:lnTo>
                    <a:pt x="15790075" y="69151"/>
                  </a:lnTo>
                  <a:lnTo>
                    <a:pt x="15798749" y="56261"/>
                  </a:lnTo>
                  <a:lnTo>
                    <a:pt x="15801924" y="40525"/>
                  </a:lnTo>
                  <a:close/>
                </a:path>
                <a:path w="16762094" h="5354955" extrusionOk="0">
                  <a:moveTo>
                    <a:pt x="16041916" y="2686520"/>
                  </a:moveTo>
                  <a:lnTo>
                    <a:pt x="16038729" y="2670733"/>
                  </a:lnTo>
                  <a:lnTo>
                    <a:pt x="16030029" y="2657856"/>
                  </a:lnTo>
                  <a:lnTo>
                    <a:pt x="16017139" y="2649182"/>
                  </a:lnTo>
                  <a:lnTo>
                    <a:pt x="16001403" y="2645994"/>
                  </a:lnTo>
                  <a:lnTo>
                    <a:pt x="15985617" y="2649182"/>
                  </a:lnTo>
                  <a:lnTo>
                    <a:pt x="15972739" y="2657856"/>
                  </a:lnTo>
                  <a:lnTo>
                    <a:pt x="15964065" y="2670733"/>
                  </a:lnTo>
                  <a:lnTo>
                    <a:pt x="15960890" y="2686520"/>
                  </a:lnTo>
                  <a:lnTo>
                    <a:pt x="15964065" y="2702255"/>
                  </a:lnTo>
                  <a:lnTo>
                    <a:pt x="15972739" y="2715145"/>
                  </a:lnTo>
                  <a:lnTo>
                    <a:pt x="15985617" y="2723845"/>
                  </a:lnTo>
                  <a:lnTo>
                    <a:pt x="16001403" y="2727045"/>
                  </a:lnTo>
                  <a:lnTo>
                    <a:pt x="16017139" y="2723845"/>
                  </a:lnTo>
                  <a:lnTo>
                    <a:pt x="16030029" y="2715145"/>
                  </a:lnTo>
                  <a:lnTo>
                    <a:pt x="16038729" y="2702255"/>
                  </a:lnTo>
                  <a:lnTo>
                    <a:pt x="16041916" y="2686520"/>
                  </a:lnTo>
                  <a:close/>
                </a:path>
                <a:path w="16762094" h="5354955" extrusionOk="0">
                  <a:moveTo>
                    <a:pt x="16041916" y="40525"/>
                  </a:moveTo>
                  <a:lnTo>
                    <a:pt x="16038741" y="24739"/>
                  </a:lnTo>
                  <a:lnTo>
                    <a:pt x="16030067" y="11861"/>
                  </a:lnTo>
                  <a:lnTo>
                    <a:pt x="16017189" y="3187"/>
                  </a:lnTo>
                  <a:lnTo>
                    <a:pt x="16001403" y="0"/>
                  </a:lnTo>
                  <a:lnTo>
                    <a:pt x="15985617" y="3187"/>
                  </a:lnTo>
                  <a:lnTo>
                    <a:pt x="15972739" y="11861"/>
                  </a:lnTo>
                  <a:lnTo>
                    <a:pt x="15964065" y="24739"/>
                  </a:lnTo>
                  <a:lnTo>
                    <a:pt x="15960890" y="40525"/>
                  </a:lnTo>
                  <a:lnTo>
                    <a:pt x="15964065" y="56261"/>
                  </a:lnTo>
                  <a:lnTo>
                    <a:pt x="15972739" y="69151"/>
                  </a:lnTo>
                  <a:lnTo>
                    <a:pt x="15985617" y="77851"/>
                  </a:lnTo>
                  <a:lnTo>
                    <a:pt x="16001403" y="81051"/>
                  </a:lnTo>
                  <a:lnTo>
                    <a:pt x="16017189" y="77851"/>
                  </a:lnTo>
                  <a:lnTo>
                    <a:pt x="16030067" y="69151"/>
                  </a:lnTo>
                  <a:lnTo>
                    <a:pt x="16038741" y="56261"/>
                  </a:lnTo>
                  <a:lnTo>
                    <a:pt x="16041916" y="40525"/>
                  </a:lnTo>
                  <a:close/>
                </a:path>
                <a:path w="16762094" h="5354955" extrusionOk="0">
                  <a:moveTo>
                    <a:pt x="16281807" y="2686520"/>
                  </a:moveTo>
                  <a:lnTo>
                    <a:pt x="16278632" y="2670733"/>
                  </a:lnTo>
                  <a:lnTo>
                    <a:pt x="16269958" y="2657856"/>
                  </a:lnTo>
                  <a:lnTo>
                    <a:pt x="16257080" y="2649182"/>
                  </a:lnTo>
                  <a:lnTo>
                    <a:pt x="16241294" y="2645994"/>
                  </a:lnTo>
                  <a:lnTo>
                    <a:pt x="16225508" y="2649182"/>
                  </a:lnTo>
                  <a:lnTo>
                    <a:pt x="16212630" y="2657856"/>
                  </a:lnTo>
                  <a:lnTo>
                    <a:pt x="16203943" y="2670733"/>
                  </a:lnTo>
                  <a:lnTo>
                    <a:pt x="16200768" y="2686520"/>
                  </a:lnTo>
                  <a:lnTo>
                    <a:pt x="16203943" y="2702255"/>
                  </a:lnTo>
                  <a:lnTo>
                    <a:pt x="16212630" y="2715145"/>
                  </a:lnTo>
                  <a:lnTo>
                    <a:pt x="16225508" y="2723845"/>
                  </a:lnTo>
                  <a:lnTo>
                    <a:pt x="16241294" y="2727045"/>
                  </a:lnTo>
                  <a:lnTo>
                    <a:pt x="16257080" y="2723845"/>
                  </a:lnTo>
                  <a:lnTo>
                    <a:pt x="16269958" y="2715145"/>
                  </a:lnTo>
                  <a:lnTo>
                    <a:pt x="16278632" y="2702255"/>
                  </a:lnTo>
                  <a:lnTo>
                    <a:pt x="16281807" y="2686520"/>
                  </a:lnTo>
                  <a:close/>
                </a:path>
                <a:path w="16762094" h="5354955" extrusionOk="0">
                  <a:moveTo>
                    <a:pt x="16281908" y="40525"/>
                  </a:moveTo>
                  <a:lnTo>
                    <a:pt x="16278721" y="24739"/>
                  </a:lnTo>
                  <a:lnTo>
                    <a:pt x="16270008" y="11861"/>
                  </a:lnTo>
                  <a:lnTo>
                    <a:pt x="16257092" y="3187"/>
                  </a:lnTo>
                  <a:lnTo>
                    <a:pt x="16241294" y="0"/>
                  </a:lnTo>
                  <a:lnTo>
                    <a:pt x="16225546" y="3187"/>
                  </a:lnTo>
                  <a:lnTo>
                    <a:pt x="16212668" y="11861"/>
                  </a:lnTo>
                  <a:lnTo>
                    <a:pt x="16203956" y="24739"/>
                  </a:lnTo>
                  <a:lnTo>
                    <a:pt x="16200768" y="40525"/>
                  </a:lnTo>
                  <a:lnTo>
                    <a:pt x="16203956" y="56261"/>
                  </a:lnTo>
                  <a:lnTo>
                    <a:pt x="16212668" y="69151"/>
                  </a:lnTo>
                  <a:lnTo>
                    <a:pt x="16225546" y="77851"/>
                  </a:lnTo>
                  <a:lnTo>
                    <a:pt x="16241294" y="81051"/>
                  </a:lnTo>
                  <a:lnTo>
                    <a:pt x="16257092" y="77851"/>
                  </a:lnTo>
                  <a:lnTo>
                    <a:pt x="16270008" y="69151"/>
                  </a:lnTo>
                  <a:lnTo>
                    <a:pt x="16278721" y="56261"/>
                  </a:lnTo>
                  <a:lnTo>
                    <a:pt x="16281908" y="40525"/>
                  </a:lnTo>
                  <a:close/>
                </a:path>
                <a:path w="16762094" h="5354955" extrusionOk="0">
                  <a:moveTo>
                    <a:pt x="16521799" y="2686520"/>
                  </a:moveTo>
                  <a:lnTo>
                    <a:pt x="16518624" y="2670733"/>
                  </a:lnTo>
                  <a:lnTo>
                    <a:pt x="16509949" y="2657856"/>
                  </a:lnTo>
                  <a:lnTo>
                    <a:pt x="16497072" y="2649182"/>
                  </a:lnTo>
                  <a:lnTo>
                    <a:pt x="16481286" y="2645994"/>
                  </a:lnTo>
                  <a:lnTo>
                    <a:pt x="16465499" y="2649182"/>
                  </a:lnTo>
                  <a:lnTo>
                    <a:pt x="16452622" y="2657856"/>
                  </a:lnTo>
                  <a:lnTo>
                    <a:pt x="16443935" y="2670733"/>
                  </a:lnTo>
                  <a:lnTo>
                    <a:pt x="16440760" y="2686520"/>
                  </a:lnTo>
                  <a:lnTo>
                    <a:pt x="16443935" y="2702255"/>
                  </a:lnTo>
                  <a:lnTo>
                    <a:pt x="16452622" y="2715145"/>
                  </a:lnTo>
                  <a:lnTo>
                    <a:pt x="16465499" y="2723845"/>
                  </a:lnTo>
                  <a:lnTo>
                    <a:pt x="16481286" y="2727045"/>
                  </a:lnTo>
                  <a:lnTo>
                    <a:pt x="16497072" y="2723845"/>
                  </a:lnTo>
                  <a:lnTo>
                    <a:pt x="16509949" y="2715145"/>
                  </a:lnTo>
                  <a:lnTo>
                    <a:pt x="16518624" y="2702255"/>
                  </a:lnTo>
                  <a:lnTo>
                    <a:pt x="16521799" y="2686520"/>
                  </a:lnTo>
                  <a:close/>
                </a:path>
                <a:path w="16762094" h="5354955" extrusionOk="0">
                  <a:moveTo>
                    <a:pt x="16521799" y="40525"/>
                  </a:moveTo>
                  <a:lnTo>
                    <a:pt x="16518624" y="24739"/>
                  </a:lnTo>
                  <a:lnTo>
                    <a:pt x="16509949" y="11861"/>
                  </a:lnTo>
                  <a:lnTo>
                    <a:pt x="16497072" y="3187"/>
                  </a:lnTo>
                  <a:lnTo>
                    <a:pt x="16481286" y="0"/>
                  </a:lnTo>
                  <a:lnTo>
                    <a:pt x="16465499" y="3187"/>
                  </a:lnTo>
                  <a:lnTo>
                    <a:pt x="16452622" y="11861"/>
                  </a:lnTo>
                  <a:lnTo>
                    <a:pt x="16443935" y="24739"/>
                  </a:lnTo>
                  <a:lnTo>
                    <a:pt x="16440760" y="40525"/>
                  </a:lnTo>
                  <a:lnTo>
                    <a:pt x="16443935" y="56261"/>
                  </a:lnTo>
                  <a:lnTo>
                    <a:pt x="16452622" y="69151"/>
                  </a:lnTo>
                  <a:lnTo>
                    <a:pt x="16465499" y="77851"/>
                  </a:lnTo>
                  <a:lnTo>
                    <a:pt x="16481286" y="81051"/>
                  </a:lnTo>
                  <a:lnTo>
                    <a:pt x="16497072" y="77851"/>
                  </a:lnTo>
                  <a:lnTo>
                    <a:pt x="16509949" y="69151"/>
                  </a:lnTo>
                  <a:lnTo>
                    <a:pt x="16518624" y="56261"/>
                  </a:lnTo>
                  <a:lnTo>
                    <a:pt x="16521799" y="40525"/>
                  </a:lnTo>
                  <a:close/>
                </a:path>
                <a:path w="16762094" h="5354955" extrusionOk="0">
                  <a:moveTo>
                    <a:pt x="16761790" y="2445905"/>
                  </a:moveTo>
                  <a:lnTo>
                    <a:pt x="16758615" y="2430157"/>
                  </a:lnTo>
                  <a:lnTo>
                    <a:pt x="16749941" y="2417280"/>
                  </a:lnTo>
                  <a:lnTo>
                    <a:pt x="16737064" y="2408580"/>
                  </a:lnTo>
                  <a:lnTo>
                    <a:pt x="16721277" y="2405380"/>
                  </a:lnTo>
                  <a:lnTo>
                    <a:pt x="16705491" y="2408580"/>
                  </a:lnTo>
                  <a:lnTo>
                    <a:pt x="16692614" y="2417280"/>
                  </a:lnTo>
                  <a:lnTo>
                    <a:pt x="16683939" y="2430157"/>
                  </a:lnTo>
                  <a:lnTo>
                    <a:pt x="16680764" y="2445905"/>
                  </a:lnTo>
                  <a:lnTo>
                    <a:pt x="16683939" y="2461691"/>
                  </a:lnTo>
                  <a:lnTo>
                    <a:pt x="16692614" y="2474569"/>
                  </a:lnTo>
                  <a:lnTo>
                    <a:pt x="16705491" y="2483243"/>
                  </a:lnTo>
                  <a:lnTo>
                    <a:pt x="16721277" y="2486431"/>
                  </a:lnTo>
                  <a:lnTo>
                    <a:pt x="16737064" y="2483243"/>
                  </a:lnTo>
                  <a:lnTo>
                    <a:pt x="16749941" y="2474569"/>
                  </a:lnTo>
                  <a:lnTo>
                    <a:pt x="16758615" y="2461691"/>
                  </a:lnTo>
                  <a:lnTo>
                    <a:pt x="16761790" y="2445905"/>
                  </a:lnTo>
                  <a:close/>
                </a:path>
                <a:path w="16762094" h="5354955" extrusionOk="0">
                  <a:moveTo>
                    <a:pt x="16761790" y="2205380"/>
                  </a:moveTo>
                  <a:lnTo>
                    <a:pt x="16758615" y="2189594"/>
                  </a:lnTo>
                  <a:lnTo>
                    <a:pt x="16749941" y="2176716"/>
                  </a:lnTo>
                  <a:lnTo>
                    <a:pt x="16737064" y="2168042"/>
                  </a:lnTo>
                  <a:lnTo>
                    <a:pt x="16721277" y="2164854"/>
                  </a:lnTo>
                  <a:lnTo>
                    <a:pt x="16705491" y="2168042"/>
                  </a:lnTo>
                  <a:lnTo>
                    <a:pt x="16692614" y="2176716"/>
                  </a:lnTo>
                  <a:lnTo>
                    <a:pt x="16683939" y="2189594"/>
                  </a:lnTo>
                  <a:lnTo>
                    <a:pt x="16680764" y="2205380"/>
                  </a:lnTo>
                  <a:lnTo>
                    <a:pt x="16683939" y="2221166"/>
                  </a:lnTo>
                  <a:lnTo>
                    <a:pt x="16692614" y="2234044"/>
                  </a:lnTo>
                  <a:lnTo>
                    <a:pt x="16705491" y="2242718"/>
                  </a:lnTo>
                  <a:lnTo>
                    <a:pt x="16721277" y="2245893"/>
                  </a:lnTo>
                  <a:lnTo>
                    <a:pt x="16737064" y="2242718"/>
                  </a:lnTo>
                  <a:lnTo>
                    <a:pt x="16749941" y="2234044"/>
                  </a:lnTo>
                  <a:lnTo>
                    <a:pt x="16758615" y="2221166"/>
                  </a:lnTo>
                  <a:lnTo>
                    <a:pt x="16761790" y="2205380"/>
                  </a:lnTo>
                  <a:close/>
                </a:path>
                <a:path w="16762094" h="5354955" extrusionOk="0">
                  <a:moveTo>
                    <a:pt x="16761790" y="1964867"/>
                  </a:moveTo>
                  <a:lnTo>
                    <a:pt x="16758615" y="1949081"/>
                  </a:lnTo>
                  <a:lnTo>
                    <a:pt x="16749941" y="1936203"/>
                  </a:lnTo>
                  <a:lnTo>
                    <a:pt x="16737064" y="1927517"/>
                  </a:lnTo>
                  <a:lnTo>
                    <a:pt x="16721277" y="1924342"/>
                  </a:lnTo>
                  <a:lnTo>
                    <a:pt x="16705491" y="1927517"/>
                  </a:lnTo>
                  <a:lnTo>
                    <a:pt x="16692614" y="1936203"/>
                  </a:lnTo>
                  <a:lnTo>
                    <a:pt x="16683939" y="1949081"/>
                  </a:lnTo>
                  <a:lnTo>
                    <a:pt x="16680764" y="1964867"/>
                  </a:lnTo>
                  <a:lnTo>
                    <a:pt x="16683939" y="1980603"/>
                  </a:lnTo>
                  <a:lnTo>
                    <a:pt x="16692614" y="1993493"/>
                  </a:lnTo>
                  <a:lnTo>
                    <a:pt x="16705491" y="2002193"/>
                  </a:lnTo>
                  <a:lnTo>
                    <a:pt x="16721277" y="2005393"/>
                  </a:lnTo>
                  <a:lnTo>
                    <a:pt x="16737064" y="2002193"/>
                  </a:lnTo>
                  <a:lnTo>
                    <a:pt x="16749941" y="1993493"/>
                  </a:lnTo>
                  <a:lnTo>
                    <a:pt x="16758615" y="1980603"/>
                  </a:lnTo>
                  <a:lnTo>
                    <a:pt x="16761790" y="1964867"/>
                  </a:lnTo>
                  <a:close/>
                </a:path>
                <a:path w="16762094" h="5354955" extrusionOk="0">
                  <a:moveTo>
                    <a:pt x="16761790" y="1724253"/>
                  </a:moveTo>
                  <a:lnTo>
                    <a:pt x="16758615" y="1708505"/>
                  </a:lnTo>
                  <a:lnTo>
                    <a:pt x="16749941" y="1695615"/>
                  </a:lnTo>
                  <a:lnTo>
                    <a:pt x="16737064" y="1686915"/>
                  </a:lnTo>
                  <a:lnTo>
                    <a:pt x="16721277" y="1683727"/>
                  </a:lnTo>
                  <a:lnTo>
                    <a:pt x="16705491" y="1686915"/>
                  </a:lnTo>
                  <a:lnTo>
                    <a:pt x="16692614" y="1695615"/>
                  </a:lnTo>
                  <a:lnTo>
                    <a:pt x="16683939" y="1708505"/>
                  </a:lnTo>
                  <a:lnTo>
                    <a:pt x="16680764" y="1724253"/>
                  </a:lnTo>
                  <a:lnTo>
                    <a:pt x="16683939" y="1740027"/>
                  </a:lnTo>
                  <a:lnTo>
                    <a:pt x="16692614" y="1752904"/>
                  </a:lnTo>
                  <a:lnTo>
                    <a:pt x="16705491" y="1761578"/>
                  </a:lnTo>
                  <a:lnTo>
                    <a:pt x="16721277" y="1764766"/>
                  </a:lnTo>
                  <a:lnTo>
                    <a:pt x="16737064" y="1761578"/>
                  </a:lnTo>
                  <a:lnTo>
                    <a:pt x="16749941" y="1752904"/>
                  </a:lnTo>
                  <a:lnTo>
                    <a:pt x="16758615" y="1740027"/>
                  </a:lnTo>
                  <a:lnTo>
                    <a:pt x="16761790" y="1724253"/>
                  </a:lnTo>
                  <a:close/>
                </a:path>
                <a:path w="16762094" h="5354955" extrusionOk="0">
                  <a:moveTo>
                    <a:pt x="16761790" y="1483728"/>
                  </a:moveTo>
                  <a:lnTo>
                    <a:pt x="16758615" y="1467942"/>
                  </a:lnTo>
                  <a:lnTo>
                    <a:pt x="16749941" y="1455064"/>
                  </a:lnTo>
                  <a:lnTo>
                    <a:pt x="16737064" y="1446377"/>
                  </a:lnTo>
                  <a:lnTo>
                    <a:pt x="16721277" y="1443202"/>
                  </a:lnTo>
                  <a:lnTo>
                    <a:pt x="16705491" y="1446377"/>
                  </a:lnTo>
                  <a:lnTo>
                    <a:pt x="16692614" y="1455064"/>
                  </a:lnTo>
                  <a:lnTo>
                    <a:pt x="16683939" y="1467942"/>
                  </a:lnTo>
                  <a:lnTo>
                    <a:pt x="16680764" y="1483728"/>
                  </a:lnTo>
                  <a:lnTo>
                    <a:pt x="16683939" y="1499514"/>
                  </a:lnTo>
                  <a:lnTo>
                    <a:pt x="16692614" y="1512392"/>
                  </a:lnTo>
                  <a:lnTo>
                    <a:pt x="16705491" y="1521066"/>
                  </a:lnTo>
                  <a:lnTo>
                    <a:pt x="16721277" y="1524241"/>
                  </a:lnTo>
                  <a:lnTo>
                    <a:pt x="16737064" y="1521066"/>
                  </a:lnTo>
                  <a:lnTo>
                    <a:pt x="16749941" y="1512392"/>
                  </a:lnTo>
                  <a:lnTo>
                    <a:pt x="16758615" y="1499514"/>
                  </a:lnTo>
                  <a:lnTo>
                    <a:pt x="16761790" y="1483728"/>
                  </a:lnTo>
                  <a:close/>
                </a:path>
                <a:path w="16762094" h="5354955" extrusionOk="0">
                  <a:moveTo>
                    <a:pt x="16761790" y="1243215"/>
                  </a:moveTo>
                  <a:lnTo>
                    <a:pt x="16758615" y="1227429"/>
                  </a:lnTo>
                  <a:lnTo>
                    <a:pt x="16749941" y="1214551"/>
                  </a:lnTo>
                  <a:lnTo>
                    <a:pt x="16737064" y="1205877"/>
                  </a:lnTo>
                  <a:lnTo>
                    <a:pt x="16721277" y="1202690"/>
                  </a:lnTo>
                  <a:lnTo>
                    <a:pt x="16705491" y="1205877"/>
                  </a:lnTo>
                  <a:lnTo>
                    <a:pt x="16692614" y="1214551"/>
                  </a:lnTo>
                  <a:lnTo>
                    <a:pt x="16683939" y="1227429"/>
                  </a:lnTo>
                  <a:lnTo>
                    <a:pt x="16680764" y="1243215"/>
                  </a:lnTo>
                  <a:lnTo>
                    <a:pt x="16683939" y="1259001"/>
                  </a:lnTo>
                  <a:lnTo>
                    <a:pt x="16692614" y="1271879"/>
                  </a:lnTo>
                  <a:lnTo>
                    <a:pt x="16705491" y="1280553"/>
                  </a:lnTo>
                  <a:lnTo>
                    <a:pt x="16721277" y="1283741"/>
                  </a:lnTo>
                  <a:lnTo>
                    <a:pt x="16737064" y="1280553"/>
                  </a:lnTo>
                  <a:lnTo>
                    <a:pt x="16749941" y="1271879"/>
                  </a:lnTo>
                  <a:lnTo>
                    <a:pt x="16758615" y="1259001"/>
                  </a:lnTo>
                  <a:lnTo>
                    <a:pt x="16761790" y="1243215"/>
                  </a:lnTo>
                  <a:close/>
                </a:path>
                <a:path w="16762094" h="5354955" extrusionOk="0">
                  <a:moveTo>
                    <a:pt x="16761790" y="1002588"/>
                  </a:moveTo>
                  <a:lnTo>
                    <a:pt x="16758615" y="986840"/>
                  </a:lnTo>
                  <a:lnTo>
                    <a:pt x="16749941" y="973963"/>
                  </a:lnTo>
                  <a:lnTo>
                    <a:pt x="16737064" y="965263"/>
                  </a:lnTo>
                  <a:lnTo>
                    <a:pt x="16721277" y="962075"/>
                  </a:lnTo>
                  <a:lnTo>
                    <a:pt x="16705491" y="965263"/>
                  </a:lnTo>
                  <a:lnTo>
                    <a:pt x="16692614" y="973963"/>
                  </a:lnTo>
                  <a:lnTo>
                    <a:pt x="16683939" y="986840"/>
                  </a:lnTo>
                  <a:lnTo>
                    <a:pt x="16680764" y="1002588"/>
                  </a:lnTo>
                  <a:lnTo>
                    <a:pt x="16683939" y="1018374"/>
                  </a:lnTo>
                  <a:lnTo>
                    <a:pt x="16692614" y="1031252"/>
                  </a:lnTo>
                  <a:lnTo>
                    <a:pt x="16705491" y="1039926"/>
                  </a:lnTo>
                  <a:lnTo>
                    <a:pt x="16721277" y="1043114"/>
                  </a:lnTo>
                  <a:lnTo>
                    <a:pt x="16737064" y="1039926"/>
                  </a:lnTo>
                  <a:lnTo>
                    <a:pt x="16749941" y="1031252"/>
                  </a:lnTo>
                  <a:lnTo>
                    <a:pt x="16758615" y="1018374"/>
                  </a:lnTo>
                  <a:lnTo>
                    <a:pt x="16761790" y="1002588"/>
                  </a:lnTo>
                  <a:close/>
                </a:path>
                <a:path w="16762094" h="5354955" extrusionOk="0">
                  <a:moveTo>
                    <a:pt x="16761790" y="762063"/>
                  </a:moveTo>
                  <a:lnTo>
                    <a:pt x="16758615" y="746290"/>
                  </a:lnTo>
                  <a:lnTo>
                    <a:pt x="16749941" y="733412"/>
                  </a:lnTo>
                  <a:lnTo>
                    <a:pt x="16737064" y="724725"/>
                  </a:lnTo>
                  <a:lnTo>
                    <a:pt x="16721277" y="721550"/>
                  </a:lnTo>
                  <a:lnTo>
                    <a:pt x="16705491" y="724725"/>
                  </a:lnTo>
                  <a:lnTo>
                    <a:pt x="16692614" y="733412"/>
                  </a:lnTo>
                  <a:lnTo>
                    <a:pt x="16683939" y="746290"/>
                  </a:lnTo>
                  <a:lnTo>
                    <a:pt x="16680764" y="762063"/>
                  </a:lnTo>
                  <a:lnTo>
                    <a:pt x="16683939" y="777862"/>
                  </a:lnTo>
                  <a:lnTo>
                    <a:pt x="16692614" y="790740"/>
                  </a:lnTo>
                  <a:lnTo>
                    <a:pt x="16705491" y="799426"/>
                  </a:lnTo>
                  <a:lnTo>
                    <a:pt x="16721277" y="802601"/>
                  </a:lnTo>
                  <a:lnTo>
                    <a:pt x="16737064" y="799426"/>
                  </a:lnTo>
                  <a:lnTo>
                    <a:pt x="16749941" y="790740"/>
                  </a:lnTo>
                  <a:lnTo>
                    <a:pt x="16758615" y="777862"/>
                  </a:lnTo>
                  <a:lnTo>
                    <a:pt x="16761790" y="762063"/>
                  </a:lnTo>
                  <a:close/>
                </a:path>
                <a:path w="16762094" h="5354955" extrusionOk="0">
                  <a:moveTo>
                    <a:pt x="16761790" y="521563"/>
                  </a:moveTo>
                  <a:lnTo>
                    <a:pt x="16758615" y="505777"/>
                  </a:lnTo>
                  <a:lnTo>
                    <a:pt x="16749941" y="492899"/>
                  </a:lnTo>
                  <a:lnTo>
                    <a:pt x="16737064" y="484225"/>
                  </a:lnTo>
                  <a:lnTo>
                    <a:pt x="16721277" y="481037"/>
                  </a:lnTo>
                  <a:lnTo>
                    <a:pt x="16705491" y="484225"/>
                  </a:lnTo>
                  <a:lnTo>
                    <a:pt x="16692614" y="492899"/>
                  </a:lnTo>
                  <a:lnTo>
                    <a:pt x="16683939" y="505777"/>
                  </a:lnTo>
                  <a:lnTo>
                    <a:pt x="16680764" y="521563"/>
                  </a:lnTo>
                  <a:lnTo>
                    <a:pt x="16683939" y="537349"/>
                  </a:lnTo>
                  <a:lnTo>
                    <a:pt x="16692614" y="550227"/>
                  </a:lnTo>
                  <a:lnTo>
                    <a:pt x="16705491" y="558901"/>
                  </a:lnTo>
                  <a:lnTo>
                    <a:pt x="16721277" y="562089"/>
                  </a:lnTo>
                  <a:lnTo>
                    <a:pt x="16737064" y="558901"/>
                  </a:lnTo>
                  <a:lnTo>
                    <a:pt x="16749941" y="550227"/>
                  </a:lnTo>
                  <a:lnTo>
                    <a:pt x="16758615" y="537349"/>
                  </a:lnTo>
                  <a:lnTo>
                    <a:pt x="16761790" y="521563"/>
                  </a:lnTo>
                  <a:close/>
                </a:path>
                <a:path w="16762094" h="5354955" extrusionOk="0">
                  <a:moveTo>
                    <a:pt x="16761790" y="281051"/>
                  </a:moveTo>
                  <a:lnTo>
                    <a:pt x="16758615" y="265252"/>
                  </a:lnTo>
                  <a:lnTo>
                    <a:pt x="16749941" y="252374"/>
                  </a:lnTo>
                  <a:lnTo>
                    <a:pt x="16737064" y="243700"/>
                  </a:lnTo>
                  <a:lnTo>
                    <a:pt x="16721277" y="240525"/>
                  </a:lnTo>
                  <a:lnTo>
                    <a:pt x="16705491" y="243700"/>
                  </a:lnTo>
                  <a:lnTo>
                    <a:pt x="16692614" y="252374"/>
                  </a:lnTo>
                  <a:lnTo>
                    <a:pt x="16683939" y="265252"/>
                  </a:lnTo>
                  <a:lnTo>
                    <a:pt x="16680764" y="281051"/>
                  </a:lnTo>
                  <a:lnTo>
                    <a:pt x="16683939" y="296786"/>
                  </a:lnTo>
                  <a:lnTo>
                    <a:pt x="16692614" y="309676"/>
                  </a:lnTo>
                  <a:lnTo>
                    <a:pt x="16705491" y="318376"/>
                  </a:lnTo>
                  <a:lnTo>
                    <a:pt x="16721277" y="321564"/>
                  </a:lnTo>
                  <a:lnTo>
                    <a:pt x="16737064" y="318376"/>
                  </a:lnTo>
                  <a:lnTo>
                    <a:pt x="16749941" y="309676"/>
                  </a:lnTo>
                  <a:lnTo>
                    <a:pt x="16758615" y="296786"/>
                  </a:lnTo>
                  <a:lnTo>
                    <a:pt x="16761790" y="281051"/>
                  </a:lnTo>
                  <a:close/>
                </a:path>
                <a:path w="16762094" h="5354955" extrusionOk="0">
                  <a:moveTo>
                    <a:pt x="16761790" y="40525"/>
                  </a:moveTo>
                  <a:lnTo>
                    <a:pt x="16758615" y="24739"/>
                  </a:lnTo>
                  <a:lnTo>
                    <a:pt x="16749941" y="11861"/>
                  </a:lnTo>
                  <a:lnTo>
                    <a:pt x="16737064" y="3175"/>
                  </a:lnTo>
                  <a:lnTo>
                    <a:pt x="16721277" y="0"/>
                  </a:lnTo>
                  <a:lnTo>
                    <a:pt x="16705491" y="3175"/>
                  </a:lnTo>
                  <a:lnTo>
                    <a:pt x="16692614" y="11861"/>
                  </a:lnTo>
                  <a:lnTo>
                    <a:pt x="16683939" y="24739"/>
                  </a:lnTo>
                  <a:lnTo>
                    <a:pt x="16680764" y="40525"/>
                  </a:lnTo>
                  <a:lnTo>
                    <a:pt x="16683939" y="56261"/>
                  </a:lnTo>
                  <a:lnTo>
                    <a:pt x="16692614" y="69151"/>
                  </a:lnTo>
                  <a:lnTo>
                    <a:pt x="16705491" y="77851"/>
                  </a:lnTo>
                  <a:lnTo>
                    <a:pt x="16721277" y="81038"/>
                  </a:lnTo>
                  <a:lnTo>
                    <a:pt x="16737064" y="77851"/>
                  </a:lnTo>
                  <a:lnTo>
                    <a:pt x="16749941" y="69151"/>
                  </a:lnTo>
                  <a:lnTo>
                    <a:pt x="16758615" y="56261"/>
                  </a:lnTo>
                  <a:lnTo>
                    <a:pt x="16761790" y="405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279" name="Google Shape;1279;p32"/>
            <p:cNvPicPr preferRelativeResize="0"/>
            <p:nvPr/>
          </p:nvPicPr>
          <p:blipFill rotWithShape="1">
            <a:blip r:embed="rId5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3081597" y="8578841"/>
              <a:ext cx="81149" cy="81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80" name="Google Shape;1280;p32"/>
            <p:cNvSpPr/>
            <p:nvPr/>
          </p:nvSpPr>
          <p:spPr>
            <a:xfrm>
              <a:off x="13321158" y="5950197"/>
              <a:ext cx="5112384" cy="2708275"/>
            </a:xfrm>
            <a:custGeom>
              <a:avLst/>
              <a:gdLst/>
              <a:ahLst/>
              <a:cxnLst/>
              <a:rect l="l" t="t" r="r" b="b"/>
              <a:pathLst>
                <a:path w="5112384" h="2708275" extrusionOk="0">
                  <a:moveTo>
                    <a:pt x="81051" y="2667495"/>
                  </a:moveTo>
                  <a:lnTo>
                    <a:pt x="77876" y="2651709"/>
                  </a:lnTo>
                  <a:lnTo>
                    <a:pt x="69189" y="2638831"/>
                  </a:lnTo>
                  <a:lnTo>
                    <a:pt x="56311" y="2630157"/>
                  </a:lnTo>
                  <a:lnTo>
                    <a:pt x="40538" y="2626969"/>
                  </a:lnTo>
                  <a:lnTo>
                    <a:pt x="24739" y="2630157"/>
                  </a:lnTo>
                  <a:lnTo>
                    <a:pt x="11861" y="2638831"/>
                  </a:lnTo>
                  <a:lnTo>
                    <a:pt x="3187" y="2651709"/>
                  </a:lnTo>
                  <a:lnTo>
                    <a:pt x="0" y="2667495"/>
                  </a:lnTo>
                  <a:lnTo>
                    <a:pt x="3187" y="2683281"/>
                  </a:lnTo>
                  <a:lnTo>
                    <a:pt x="11861" y="2696159"/>
                  </a:lnTo>
                  <a:lnTo>
                    <a:pt x="24739" y="2704846"/>
                  </a:lnTo>
                  <a:lnTo>
                    <a:pt x="40538" y="2708021"/>
                  </a:lnTo>
                  <a:lnTo>
                    <a:pt x="56311" y="2704846"/>
                  </a:lnTo>
                  <a:lnTo>
                    <a:pt x="69189" y="2696159"/>
                  </a:lnTo>
                  <a:lnTo>
                    <a:pt x="77876" y="2683281"/>
                  </a:lnTo>
                  <a:lnTo>
                    <a:pt x="81051" y="2667495"/>
                  </a:lnTo>
                  <a:close/>
                </a:path>
                <a:path w="5112384" h="2708275" extrusionOk="0">
                  <a:moveTo>
                    <a:pt x="320636" y="2667495"/>
                  </a:moveTo>
                  <a:lnTo>
                    <a:pt x="317449" y="2651709"/>
                  </a:lnTo>
                  <a:lnTo>
                    <a:pt x="308762" y="2638831"/>
                  </a:lnTo>
                  <a:lnTo>
                    <a:pt x="295884" y="2630157"/>
                  </a:lnTo>
                  <a:lnTo>
                    <a:pt x="280098" y="2626969"/>
                  </a:lnTo>
                  <a:lnTo>
                    <a:pt x="264312" y="2630157"/>
                  </a:lnTo>
                  <a:lnTo>
                    <a:pt x="251434" y="2638831"/>
                  </a:lnTo>
                  <a:lnTo>
                    <a:pt x="242760" y="2651709"/>
                  </a:lnTo>
                  <a:lnTo>
                    <a:pt x="239572" y="2667495"/>
                  </a:lnTo>
                  <a:lnTo>
                    <a:pt x="242760" y="2683281"/>
                  </a:lnTo>
                  <a:lnTo>
                    <a:pt x="251434" y="2696159"/>
                  </a:lnTo>
                  <a:lnTo>
                    <a:pt x="264312" y="2704846"/>
                  </a:lnTo>
                  <a:lnTo>
                    <a:pt x="280098" y="2708021"/>
                  </a:lnTo>
                  <a:lnTo>
                    <a:pt x="295884" y="2704846"/>
                  </a:lnTo>
                  <a:lnTo>
                    <a:pt x="308762" y="2696159"/>
                  </a:lnTo>
                  <a:lnTo>
                    <a:pt x="317449" y="2683281"/>
                  </a:lnTo>
                  <a:lnTo>
                    <a:pt x="320636" y="2667495"/>
                  </a:lnTo>
                  <a:close/>
                </a:path>
                <a:path w="5112384" h="2708275" extrusionOk="0">
                  <a:moveTo>
                    <a:pt x="560197" y="2667495"/>
                  </a:moveTo>
                  <a:lnTo>
                    <a:pt x="557009" y="2651709"/>
                  </a:lnTo>
                  <a:lnTo>
                    <a:pt x="548335" y="2638831"/>
                  </a:lnTo>
                  <a:lnTo>
                    <a:pt x="535457" y="2630157"/>
                  </a:lnTo>
                  <a:lnTo>
                    <a:pt x="519671" y="2626969"/>
                  </a:lnTo>
                  <a:lnTo>
                    <a:pt x="503885" y="2630157"/>
                  </a:lnTo>
                  <a:lnTo>
                    <a:pt x="491007" y="2638831"/>
                  </a:lnTo>
                  <a:lnTo>
                    <a:pt x="482333" y="2651709"/>
                  </a:lnTo>
                  <a:lnTo>
                    <a:pt x="479145" y="2667495"/>
                  </a:lnTo>
                  <a:lnTo>
                    <a:pt x="482333" y="2683281"/>
                  </a:lnTo>
                  <a:lnTo>
                    <a:pt x="491007" y="2696159"/>
                  </a:lnTo>
                  <a:lnTo>
                    <a:pt x="503885" y="2704846"/>
                  </a:lnTo>
                  <a:lnTo>
                    <a:pt x="519671" y="2708021"/>
                  </a:lnTo>
                  <a:lnTo>
                    <a:pt x="535457" y="2704846"/>
                  </a:lnTo>
                  <a:lnTo>
                    <a:pt x="548335" y="2696159"/>
                  </a:lnTo>
                  <a:lnTo>
                    <a:pt x="557009" y="2683281"/>
                  </a:lnTo>
                  <a:lnTo>
                    <a:pt x="560197" y="2667495"/>
                  </a:lnTo>
                  <a:close/>
                </a:path>
                <a:path w="5112384" h="2708275" extrusionOk="0">
                  <a:moveTo>
                    <a:pt x="799769" y="2667495"/>
                  </a:moveTo>
                  <a:lnTo>
                    <a:pt x="796582" y="2651709"/>
                  </a:lnTo>
                  <a:lnTo>
                    <a:pt x="787908" y="2638831"/>
                  </a:lnTo>
                  <a:lnTo>
                    <a:pt x="775030" y="2630157"/>
                  </a:lnTo>
                  <a:lnTo>
                    <a:pt x="759244" y="2626969"/>
                  </a:lnTo>
                  <a:lnTo>
                    <a:pt x="743470" y="2630157"/>
                  </a:lnTo>
                  <a:lnTo>
                    <a:pt x="730580" y="2638831"/>
                  </a:lnTo>
                  <a:lnTo>
                    <a:pt x="721906" y="2651709"/>
                  </a:lnTo>
                  <a:lnTo>
                    <a:pt x="718718" y="2667495"/>
                  </a:lnTo>
                  <a:lnTo>
                    <a:pt x="721906" y="2683281"/>
                  </a:lnTo>
                  <a:lnTo>
                    <a:pt x="730580" y="2696159"/>
                  </a:lnTo>
                  <a:lnTo>
                    <a:pt x="743470" y="2704846"/>
                  </a:lnTo>
                  <a:lnTo>
                    <a:pt x="759244" y="2708021"/>
                  </a:lnTo>
                  <a:lnTo>
                    <a:pt x="775030" y="2704846"/>
                  </a:lnTo>
                  <a:lnTo>
                    <a:pt x="787908" y="2696159"/>
                  </a:lnTo>
                  <a:lnTo>
                    <a:pt x="796582" y="2683281"/>
                  </a:lnTo>
                  <a:lnTo>
                    <a:pt x="799769" y="2667495"/>
                  </a:lnTo>
                  <a:close/>
                </a:path>
                <a:path w="5112384" h="2708275" extrusionOk="0">
                  <a:moveTo>
                    <a:pt x="1039342" y="2667495"/>
                  </a:moveTo>
                  <a:lnTo>
                    <a:pt x="1036142" y="2651709"/>
                  </a:lnTo>
                  <a:lnTo>
                    <a:pt x="1027442" y="2638831"/>
                  </a:lnTo>
                  <a:lnTo>
                    <a:pt x="1014564" y="2630157"/>
                  </a:lnTo>
                  <a:lnTo>
                    <a:pt x="998816" y="2626969"/>
                  </a:lnTo>
                  <a:lnTo>
                    <a:pt x="983030" y="2630157"/>
                  </a:lnTo>
                  <a:lnTo>
                    <a:pt x="970153" y="2638831"/>
                  </a:lnTo>
                  <a:lnTo>
                    <a:pt x="961478" y="2651709"/>
                  </a:lnTo>
                  <a:lnTo>
                    <a:pt x="958291" y="2667495"/>
                  </a:lnTo>
                  <a:lnTo>
                    <a:pt x="961478" y="2683281"/>
                  </a:lnTo>
                  <a:lnTo>
                    <a:pt x="970153" y="2696159"/>
                  </a:lnTo>
                  <a:lnTo>
                    <a:pt x="983030" y="2704846"/>
                  </a:lnTo>
                  <a:lnTo>
                    <a:pt x="998816" y="2708021"/>
                  </a:lnTo>
                  <a:lnTo>
                    <a:pt x="1014564" y="2704846"/>
                  </a:lnTo>
                  <a:lnTo>
                    <a:pt x="1027442" y="2696159"/>
                  </a:lnTo>
                  <a:lnTo>
                    <a:pt x="1036142" y="2683281"/>
                  </a:lnTo>
                  <a:lnTo>
                    <a:pt x="1039342" y="2667495"/>
                  </a:lnTo>
                  <a:close/>
                </a:path>
                <a:path w="5112384" h="2708275" extrusionOk="0">
                  <a:moveTo>
                    <a:pt x="1278813" y="2667495"/>
                  </a:moveTo>
                  <a:lnTo>
                    <a:pt x="1275626" y="2651709"/>
                  </a:lnTo>
                  <a:lnTo>
                    <a:pt x="1266952" y="2638831"/>
                  </a:lnTo>
                  <a:lnTo>
                    <a:pt x="1254074" y="2630157"/>
                  </a:lnTo>
                  <a:lnTo>
                    <a:pt x="1238288" y="2626969"/>
                  </a:lnTo>
                  <a:lnTo>
                    <a:pt x="1222552" y="2630157"/>
                  </a:lnTo>
                  <a:lnTo>
                    <a:pt x="1209662" y="2638831"/>
                  </a:lnTo>
                  <a:lnTo>
                    <a:pt x="1200962" y="2651709"/>
                  </a:lnTo>
                  <a:lnTo>
                    <a:pt x="1197762" y="2667495"/>
                  </a:lnTo>
                  <a:lnTo>
                    <a:pt x="1200962" y="2683281"/>
                  </a:lnTo>
                  <a:lnTo>
                    <a:pt x="1209662" y="2696159"/>
                  </a:lnTo>
                  <a:lnTo>
                    <a:pt x="1222552" y="2704846"/>
                  </a:lnTo>
                  <a:lnTo>
                    <a:pt x="1238288" y="2708021"/>
                  </a:lnTo>
                  <a:lnTo>
                    <a:pt x="1254074" y="2704846"/>
                  </a:lnTo>
                  <a:lnTo>
                    <a:pt x="1266952" y="2696159"/>
                  </a:lnTo>
                  <a:lnTo>
                    <a:pt x="1275626" y="2683281"/>
                  </a:lnTo>
                  <a:lnTo>
                    <a:pt x="1278813" y="2667495"/>
                  </a:lnTo>
                  <a:close/>
                </a:path>
                <a:path w="5112384" h="2708275" extrusionOk="0">
                  <a:moveTo>
                    <a:pt x="1518386" y="2667495"/>
                  </a:moveTo>
                  <a:lnTo>
                    <a:pt x="1515198" y="2651709"/>
                  </a:lnTo>
                  <a:lnTo>
                    <a:pt x="1506524" y="2638831"/>
                  </a:lnTo>
                  <a:lnTo>
                    <a:pt x="1493647" y="2630157"/>
                  </a:lnTo>
                  <a:lnTo>
                    <a:pt x="1477860" y="2626969"/>
                  </a:lnTo>
                  <a:lnTo>
                    <a:pt x="1462074" y="2630157"/>
                  </a:lnTo>
                  <a:lnTo>
                    <a:pt x="1449197" y="2638831"/>
                  </a:lnTo>
                  <a:lnTo>
                    <a:pt x="1440522" y="2651709"/>
                  </a:lnTo>
                  <a:lnTo>
                    <a:pt x="1437335" y="2667495"/>
                  </a:lnTo>
                  <a:lnTo>
                    <a:pt x="1440522" y="2683281"/>
                  </a:lnTo>
                  <a:lnTo>
                    <a:pt x="1449197" y="2696159"/>
                  </a:lnTo>
                  <a:lnTo>
                    <a:pt x="1462074" y="2704846"/>
                  </a:lnTo>
                  <a:lnTo>
                    <a:pt x="1477860" y="2708021"/>
                  </a:lnTo>
                  <a:lnTo>
                    <a:pt x="1493647" y="2704846"/>
                  </a:lnTo>
                  <a:lnTo>
                    <a:pt x="1506524" y="2696159"/>
                  </a:lnTo>
                  <a:lnTo>
                    <a:pt x="1515198" y="2683281"/>
                  </a:lnTo>
                  <a:lnTo>
                    <a:pt x="1518386" y="2667495"/>
                  </a:lnTo>
                  <a:close/>
                </a:path>
                <a:path w="5112384" h="2708275" extrusionOk="0">
                  <a:moveTo>
                    <a:pt x="1757959" y="2667495"/>
                  </a:moveTo>
                  <a:lnTo>
                    <a:pt x="1754784" y="2651709"/>
                  </a:lnTo>
                  <a:lnTo>
                    <a:pt x="1746110" y="2638831"/>
                  </a:lnTo>
                  <a:lnTo>
                    <a:pt x="1733219" y="2630157"/>
                  </a:lnTo>
                  <a:lnTo>
                    <a:pt x="1717433" y="2626969"/>
                  </a:lnTo>
                  <a:lnTo>
                    <a:pt x="1701647" y="2630157"/>
                  </a:lnTo>
                  <a:lnTo>
                    <a:pt x="1688769" y="2638831"/>
                  </a:lnTo>
                  <a:lnTo>
                    <a:pt x="1680095" y="2651709"/>
                  </a:lnTo>
                  <a:lnTo>
                    <a:pt x="1676908" y="2667495"/>
                  </a:lnTo>
                  <a:lnTo>
                    <a:pt x="1680095" y="2683281"/>
                  </a:lnTo>
                  <a:lnTo>
                    <a:pt x="1688769" y="2696159"/>
                  </a:lnTo>
                  <a:lnTo>
                    <a:pt x="1701647" y="2704846"/>
                  </a:lnTo>
                  <a:lnTo>
                    <a:pt x="1717433" y="2708021"/>
                  </a:lnTo>
                  <a:lnTo>
                    <a:pt x="1733219" y="2704846"/>
                  </a:lnTo>
                  <a:lnTo>
                    <a:pt x="1746110" y="2696159"/>
                  </a:lnTo>
                  <a:lnTo>
                    <a:pt x="1754784" y="2683281"/>
                  </a:lnTo>
                  <a:lnTo>
                    <a:pt x="1757959" y="2667495"/>
                  </a:lnTo>
                  <a:close/>
                </a:path>
                <a:path w="5112384" h="2708275" extrusionOk="0">
                  <a:moveTo>
                    <a:pt x="1997532" y="2667495"/>
                  </a:moveTo>
                  <a:lnTo>
                    <a:pt x="1994357" y="2651709"/>
                  </a:lnTo>
                  <a:lnTo>
                    <a:pt x="1985670" y="2638831"/>
                  </a:lnTo>
                  <a:lnTo>
                    <a:pt x="1972792" y="2630157"/>
                  </a:lnTo>
                  <a:lnTo>
                    <a:pt x="1957006" y="2626969"/>
                  </a:lnTo>
                  <a:lnTo>
                    <a:pt x="1941220" y="2630157"/>
                  </a:lnTo>
                  <a:lnTo>
                    <a:pt x="1928342" y="2638831"/>
                  </a:lnTo>
                  <a:lnTo>
                    <a:pt x="1919668" y="2651709"/>
                  </a:lnTo>
                  <a:lnTo>
                    <a:pt x="1916493" y="2667495"/>
                  </a:lnTo>
                  <a:lnTo>
                    <a:pt x="1919668" y="2683281"/>
                  </a:lnTo>
                  <a:lnTo>
                    <a:pt x="1928342" y="2696159"/>
                  </a:lnTo>
                  <a:lnTo>
                    <a:pt x="1941220" y="2704846"/>
                  </a:lnTo>
                  <a:lnTo>
                    <a:pt x="1957006" y="2708021"/>
                  </a:lnTo>
                  <a:lnTo>
                    <a:pt x="1972792" y="2704846"/>
                  </a:lnTo>
                  <a:lnTo>
                    <a:pt x="1985670" y="2696159"/>
                  </a:lnTo>
                  <a:lnTo>
                    <a:pt x="1994357" y="2683281"/>
                  </a:lnTo>
                  <a:lnTo>
                    <a:pt x="1997532" y="2667495"/>
                  </a:lnTo>
                  <a:close/>
                </a:path>
                <a:path w="5112384" h="2708275" extrusionOk="0">
                  <a:moveTo>
                    <a:pt x="2237105" y="2667495"/>
                  </a:moveTo>
                  <a:lnTo>
                    <a:pt x="2233917" y="2651709"/>
                  </a:lnTo>
                  <a:lnTo>
                    <a:pt x="2225217" y="2638831"/>
                  </a:lnTo>
                  <a:lnTo>
                    <a:pt x="2212327" y="2630157"/>
                  </a:lnTo>
                  <a:lnTo>
                    <a:pt x="2196579" y="2626969"/>
                  </a:lnTo>
                  <a:lnTo>
                    <a:pt x="2180806" y="2630157"/>
                  </a:lnTo>
                  <a:lnTo>
                    <a:pt x="2167928" y="2638831"/>
                  </a:lnTo>
                  <a:lnTo>
                    <a:pt x="2159254" y="2651709"/>
                  </a:lnTo>
                  <a:lnTo>
                    <a:pt x="2156066" y="2667495"/>
                  </a:lnTo>
                  <a:lnTo>
                    <a:pt x="2159254" y="2683281"/>
                  </a:lnTo>
                  <a:lnTo>
                    <a:pt x="2167928" y="2696159"/>
                  </a:lnTo>
                  <a:lnTo>
                    <a:pt x="2180806" y="2704846"/>
                  </a:lnTo>
                  <a:lnTo>
                    <a:pt x="2196579" y="2708021"/>
                  </a:lnTo>
                  <a:lnTo>
                    <a:pt x="2212327" y="2704846"/>
                  </a:lnTo>
                  <a:lnTo>
                    <a:pt x="2225217" y="2696159"/>
                  </a:lnTo>
                  <a:lnTo>
                    <a:pt x="2233917" y="2683281"/>
                  </a:lnTo>
                  <a:lnTo>
                    <a:pt x="2237105" y="2667495"/>
                  </a:lnTo>
                  <a:close/>
                </a:path>
                <a:path w="5112384" h="2708275" extrusionOk="0">
                  <a:moveTo>
                    <a:pt x="2476576" y="2667495"/>
                  </a:moveTo>
                  <a:lnTo>
                    <a:pt x="2473401" y="2651709"/>
                  </a:lnTo>
                  <a:lnTo>
                    <a:pt x="2464714" y="2638831"/>
                  </a:lnTo>
                  <a:lnTo>
                    <a:pt x="2451836" y="2630157"/>
                  </a:lnTo>
                  <a:lnTo>
                    <a:pt x="2436050" y="2626969"/>
                  </a:lnTo>
                  <a:lnTo>
                    <a:pt x="2420315" y="2630157"/>
                  </a:lnTo>
                  <a:lnTo>
                    <a:pt x="2407424" y="2638831"/>
                  </a:lnTo>
                  <a:lnTo>
                    <a:pt x="2398725" y="2651709"/>
                  </a:lnTo>
                  <a:lnTo>
                    <a:pt x="2395524" y="2667495"/>
                  </a:lnTo>
                  <a:lnTo>
                    <a:pt x="2398725" y="2683281"/>
                  </a:lnTo>
                  <a:lnTo>
                    <a:pt x="2407424" y="2696159"/>
                  </a:lnTo>
                  <a:lnTo>
                    <a:pt x="2420315" y="2704846"/>
                  </a:lnTo>
                  <a:lnTo>
                    <a:pt x="2436050" y="2708021"/>
                  </a:lnTo>
                  <a:lnTo>
                    <a:pt x="2451836" y="2704846"/>
                  </a:lnTo>
                  <a:lnTo>
                    <a:pt x="2464714" y="2696159"/>
                  </a:lnTo>
                  <a:lnTo>
                    <a:pt x="2473401" y="2683281"/>
                  </a:lnTo>
                  <a:lnTo>
                    <a:pt x="2476576" y="2667495"/>
                  </a:lnTo>
                  <a:close/>
                </a:path>
                <a:path w="5112384" h="2708275" extrusionOk="0">
                  <a:moveTo>
                    <a:pt x="2716149" y="2667495"/>
                  </a:moveTo>
                  <a:lnTo>
                    <a:pt x="2712974" y="2651709"/>
                  </a:lnTo>
                  <a:lnTo>
                    <a:pt x="2704287" y="2638831"/>
                  </a:lnTo>
                  <a:lnTo>
                    <a:pt x="2691409" y="2630157"/>
                  </a:lnTo>
                  <a:lnTo>
                    <a:pt x="2675623" y="2626969"/>
                  </a:lnTo>
                  <a:lnTo>
                    <a:pt x="2659850" y="2630157"/>
                  </a:lnTo>
                  <a:lnTo>
                    <a:pt x="2646972" y="2638831"/>
                  </a:lnTo>
                  <a:lnTo>
                    <a:pt x="2638298" y="2651709"/>
                  </a:lnTo>
                  <a:lnTo>
                    <a:pt x="2635110" y="2667495"/>
                  </a:lnTo>
                  <a:lnTo>
                    <a:pt x="2638298" y="2683281"/>
                  </a:lnTo>
                  <a:lnTo>
                    <a:pt x="2646972" y="2696159"/>
                  </a:lnTo>
                  <a:lnTo>
                    <a:pt x="2659850" y="2704846"/>
                  </a:lnTo>
                  <a:lnTo>
                    <a:pt x="2675623" y="2708021"/>
                  </a:lnTo>
                  <a:lnTo>
                    <a:pt x="2691409" y="2704846"/>
                  </a:lnTo>
                  <a:lnTo>
                    <a:pt x="2704287" y="2696159"/>
                  </a:lnTo>
                  <a:lnTo>
                    <a:pt x="2712974" y="2683281"/>
                  </a:lnTo>
                  <a:lnTo>
                    <a:pt x="2716149" y="2667495"/>
                  </a:lnTo>
                  <a:close/>
                </a:path>
                <a:path w="5112384" h="2708275" extrusionOk="0">
                  <a:moveTo>
                    <a:pt x="2955721" y="2667495"/>
                  </a:moveTo>
                  <a:lnTo>
                    <a:pt x="2952546" y="2651709"/>
                  </a:lnTo>
                  <a:lnTo>
                    <a:pt x="2943860" y="2638831"/>
                  </a:lnTo>
                  <a:lnTo>
                    <a:pt x="2930995" y="2630157"/>
                  </a:lnTo>
                  <a:lnTo>
                    <a:pt x="2915208" y="2626969"/>
                  </a:lnTo>
                  <a:lnTo>
                    <a:pt x="2899422" y="2630157"/>
                  </a:lnTo>
                  <a:lnTo>
                    <a:pt x="2886532" y="2638831"/>
                  </a:lnTo>
                  <a:lnTo>
                    <a:pt x="2877858" y="2651709"/>
                  </a:lnTo>
                  <a:lnTo>
                    <a:pt x="2874683" y="2667495"/>
                  </a:lnTo>
                  <a:lnTo>
                    <a:pt x="2877858" y="2683281"/>
                  </a:lnTo>
                  <a:lnTo>
                    <a:pt x="2886532" y="2696159"/>
                  </a:lnTo>
                  <a:lnTo>
                    <a:pt x="2899422" y="2704846"/>
                  </a:lnTo>
                  <a:lnTo>
                    <a:pt x="2915208" y="2708021"/>
                  </a:lnTo>
                  <a:lnTo>
                    <a:pt x="2930995" y="2704846"/>
                  </a:lnTo>
                  <a:lnTo>
                    <a:pt x="2943860" y="2696159"/>
                  </a:lnTo>
                  <a:lnTo>
                    <a:pt x="2952546" y="2683281"/>
                  </a:lnTo>
                  <a:lnTo>
                    <a:pt x="2955721" y="2667495"/>
                  </a:lnTo>
                  <a:close/>
                </a:path>
                <a:path w="5112384" h="2708275" extrusionOk="0">
                  <a:moveTo>
                    <a:pt x="3195307" y="2667495"/>
                  </a:moveTo>
                  <a:lnTo>
                    <a:pt x="3192119" y="2651709"/>
                  </a:lnTo>
                  <a:lnTo>
                    <a:pt x="3183445" y="2638831"/>
                  </a:lnTo>
                  <a:lnTo>
                    <a:pt x="3170555" y="2630157"/>
                  </a:lnTo>
                  <a:lnTo>
                    <a:pt x="3154769" y="2626969"/>
                  </a:lnTo>
                  <a:lnTo>
                    <a:pt x="3138995" y="2630157"/>
                  </a:lnTo>
                  <a:lnTo>
                    <a:pt x="3126105" y="2638831"/>
                  </a:lnTo>
                  <a:lnTo>
                    <a:pt x="3117431" y="2651709"/>
                  </a:lnTo>
                  <a:lnTo>
                    <a:pt x="3114256" y="2667495"/>
                  </a:lnTo>
                  <a:lnTo>
                    <a:pt x="3117431" y="2683281"/>
                  </a:lnTo>
                  <a:lnTo>
                    <a:pt x="3126105" y="2696159"/>
                  </a:lnTo>
                  <a:lnTo>
                    <a:pt x="3138995" y="2704846"/>
                  </a:lnTo>
                  <a:lnTo>
                    <a:pt x="3154769" y="2708021"/>
                  </a:lnTo>
                  <a:lnTo>
                    <a:pt x="3170555" y="2704846"/>
                  </a:lnTo>
                  <a:lnTo>
                    <a:pt x="3183445" y="2696159"/>
                  </a:lnTo>
                  <a:lnTo>
                    <a:pt x="3192119" y="2683281"/>
                  </a:lnTo>
                  <a:lnTo>
                    <a:pt x="3195307" y="2667495"/>
                  </a:lnTo>
                  <a:close/>
                </a:path>
                <a:path w="5112384" h="2708275" extrusionOk="0">
                  <a:moveTo>
                    <a:pt x="3434867" y="2667495"/>
                  </a:moveTo>
                  <a:lnTo>
                    <a:pt x="3431679" y="2651709"/>
                  </a:lnTo>
                  <a:lnTo>
                    <a:pt x="3422967" y="2638831"/>
                  </a:lnTo>
                  <a:lnTo>
                    <a:pt x="3410089" y="2630157"/>
                  </a:lnTo>
                  <a:lnTo>
                    <a:pt x="3394354" y="2626969"/>
                  </a:lnTo>
                  <a:lnTo>
                    <a:pt x="3378568" y="2630157"/>
                  </a:lnTo>
                  <a:lnTo>
                    <a:pt x="3365690" y="2638831"/>
                  </a:lnTo>
                  <a:lnTo>
                    <a:pt x="3357003" y="2651709"/>
                  </a:lnTo>
                  <a:lnTo>
                    <a:pt x="3353828" y="2667495"/>
                  </a:lnTo>
                  <a:lnTo>
                    <a:pt x="3357003" y="2683281"/>
                  </a:lnTo>
                  <a:lnTo>
                    <a:pt x="3365690" y="2696159"/>
                  </a:lnTo>
                  <a:lnTo>
                    <a:pt x="3378568" y="2704846"/>
                  </a:lnTo>
                  <a:lnTo>
                    <a:pt x="3394354" y="2708021"/>
                  </a:lnTo>
                  <a:lnTo>
                    <a:pt x="3410089" y="2704846"/>
                  </a:lnTo>
                  <a:lnTo>
                    <a:pt x="3422967" y="2696159"/>
                  </a:lnTo>
                  <a:lnTo>
                    <a:pt x="3431679" y="2683281"/>
                  </a:lnTo>
                  <a:lnTo>
                    <a:pt x="3434867" y="2667495"/>
                  </a:lnTo>
                  <a:close/>
                </a:path>
                <a:path w="5112384" h="2708275" extrusionOk="0">
                  <a:moveTo>
                    <a:pt x="3674351" y="2667495"/>
                  </a:moveTo>
                  <a:lnTo>
                    <a:pt x="3671163" y="2651709"/>
                  </a:lnTo>
                  <a:lnTo>
                    <a:pt x="3662489" y="2638831"/>
                  </a:lnTo>
                  <a:lnTo>
                    <a:pt x="3649599" y="2630157"/>
                  </a:lnTo>
                  <a:lnTo>
                    <a:pt x="3633813" y="2626969"/>
                  </a:lnTo>
                  <a:lnTo>
                    <a:pt x="3618026" y="2630157"/>
                  </a:lnTo>
                  <a:lnTo>
                    <a:pt x="3605149" y="2638831"/>
                  </a:lnTo>
                  <a:lnTo>
                    <a:pt x="3596475" y="2651709"/>
                  </a:lnTo>
                  <a:lnTo>
                    <a:pt x="3593300" y="2667495"/>
                  </a:lnTo>
                  <a:lnTo>
                    <a:pt x="3596475" y="2683281"/>
                  </a:lnTo>
                  <a:lnTo>
                    <a:pt x="3605149" y="2696159"/>
                  </a:lnTo>
                  <a:lnTo>
                    <a:pt x="3618026" y="2704846"/>
                  </a:lnTo>
                  <a:lnTo>
                    <a:pt x="3633813" y="2708021"/>
                  </a:lnTo>
                  <a:lnTo>
                    <a:pt x="3649599" y="2704846"/>
                  </a:lnTo>
                  <a:lnTo>
                    <a:pt x="3662489" y="2696159"/>
                  </a:lnTo>
                  <a:lnTo>
                    <a:pt x="3671163" y="2683281"/>
                  </a:lnTo>
                  <a:lnTo>
                    <a:pt x="3674351" y="2667495"/>
                  </a:lnTo>
                  <a:close/>
                </a:path>
                <a:path w="5112384" h="2708275" extrusionOk="0">
                  <a:moveTo>
                    <a:pt x="3913911" y="2667495"/>
                  </a:moveTo>
                  <a:lnTo>
                    <a:pt x="3910736" y="2651709"/>
                  </a:lnTo>
                  <a:lnTo>
                    <a:pt x="3902049" y="2638831"/>
                  </a:lnTo>
                  <a:lnTo>
                    <a:pt x="3889171" y="2630157"/>
                  </a:lnTo>
                  <a:lnTo>
                    <a:pt x="3873385" y="2626969"/>
                  </a:lnTo>
                  <a:lnTo>
                    <a:pt x="3857612" y="2630157"/>
                  </a:lnTo>
                  <a:lnTo>
                    <a:pt x="3844721" y="2638831"/>
                  </a:lnTo>
                  <a:lnTo>
                    <a:pt x="3836047" y="2651709"/>
                  </a:lnTo>
                  <a:lnTo>
                    <a:pt x="3832872" y="2667495"/>
                  </a:lnTo>
                  <a:lnTo>
                    <a:pt x="3836047" y="2683281"/>
                  </a:lnTo>
                  <a:lnTo>
                    <a:pt x="3844721" y="2696159"/>
                  </a:lnTo>
                  <a:lnTo>
                    <a:pt x="3857612" y="2704846"/>
                  </a:lnTo>
                  <a:lnTo>
                    <a:pt x="3873385" y="2708021"/>
                  </a:lnTo>
                  <a:lnTo>
                    <a:pt x="3889171" y="2704846"/>
                  </a:lnTo>
                  <a:lnTo>
                    <a:pt x="3902049" y="2696159"/>
                  </a:lnTo>
                  <a:lnTo>
                    <a:pt x="3910736" y="2683281"/>
                  </a:lnTo>
                  <a:lnTo>
                    <a:pt x="3913911" y="2667495"/>
                  </a:lnTo>
                  <a:close/>
                </a:path>
                <a:path w="5112384" h="2708275" extrusionOk="0">
                  <a:moveTo>
                    <a:pt x="4153484" y="2667495"/>
                  </a:moveTo>
                  <a:lnTo>
                    <a:pt x="4150309" y="2651709"/>
                  </a:lnTo>
                  <a:lnTo>
                    <a:pt x="4141635" y="2638831"/>
                  </a:lnTo>
                  <a:lnTo>
                    <a:pt x="4128744" y="2630157"/>
                  </a:lnTo>
                  <a:lnTo>
                    <a:pt x="4112971" y="2626969"/>
                  </a:lnTo>
                  <a:lnTo>
                    <a:pt x="4097185" y="2630157"/>
                  </a:lnTo>
                  <a:lnTo>
                    <a:pt x="4084307" y="2638831"/>
                  </a:lnTo>
                  <a:lnTo>
                    <a:pt x="4075620" y="2651709"/>
                  </a:lnTo>
                  <a:lnTo>
                    <a:pt x="4072445" y="2667495"/>
                  </a:lnTo>
                  <a:lnTo>
                    <a:pt x="4075620" y="2683281"/>
                  </a:lnTo>
                  <a:lnTo>
                    <a:pt x="4084307" y="2696159"/>
                  </a:lnTo>
                  <a:lnTo>
                    <a:pt x="4097185" y="2704846"/>
                  </a:lnTo>
                  <a:lnTo>
                    <a:pt x="4112971" y="2708021"/>
                  </a:lnTo>
                  <a:lnTo>
                    <a:pt x="4128744" y="2704846"/>
                  </a:lnTo>
                  <a:lnTo>
                    <a:pt x="4141635" y="2696159"/>
                  </a:lnTo>
                  <a:lnTo>
                    <a:pt x="4150309" y="2683281"/>
                  </a:lnTo>
                  <a:lnTo>
                    <a:pt x="4153484" y="2667495"/>
                  </a:lnTo>
                  <a:close/>
                </a:path>
                <a:path w="5112384" h="2708275" extrusionOk="0">
                  <a:moveTo>
                    <a:pt x="4393057" y="2667495"/>
                  </a:moveTo>
                  <a:lnTo>
                    <a:pt x="4389869" y="2651709"/>
                  </a:lnTo>
                  <a:lnTo>
                    <a:pt x="4381170" y="2638831"/>
                  </a:lnTo>
                  <a:lnTo>
                    <a:pt x="4368279" y="2630157"/>
                  </a:lnTo>
                  <a:lnTo>
                    <a:pt x="4352544" y="2626969"/>
                  </a:lnTo>
                  <a:lnTo>
                    <a:pt x="4336758" y="2630157"/>
                  </a:lnTo>
                  <a:lnTo>
                    <a:pt x="4323880" y="2638831"/>
                  </a:lnTo>
                  <a:lnTo>
                    <a:pt x="4315193" y="2651709"/>
                  </a:lnTo>
                  <a:lnTo>
                    <a:pt x="4312018" y="2667495"/>
                  </a:lnTo>
                  <a:lnTo>
                    <a:pt x="4315193" y="2683281"/>
                  </a:lnTo>
                  <a:lnTo>
                    <a:pt x="4323880" y="2696159"/>
                  </a:lnTo>
                  <a:lnTo>
                    <a:pt x="4336758" y="2704846"/>
                  </a:lnTo>
                  <a:lnTo>
                    <a:pt x="4352544" y="2708021"/>
                  </a:lnTo>
                  <a:lnTo>
                    <a:pt x="4368279" y="2704846"/>
                  </a:lnTo>
                  <a:lnTo>
                    <a:pt x="4381170" y="2696159"/>
                  </a:lnTo>
                  <a:lnTo>
                    <a:pt x="4389869" y="2683281"/>
                  </a:lnTo>
                  <a:lnTo>
                    <a:pt x="4393057" y="2667495"/>
                  </a:lnTo>
                  <a:close/>
                </a:path>
                <a:path w="5112384" h="2708275" extrusionOk="0">
                  <a:moveTo>
                    <a:pt x="4632630" y="2667495"/>
                  </a:moveTo>
                  <a:lnTo>
                    <a:pt x="4629442" y="2651709"/>
                  </a:lnTo>
                  <a:lnTo>
                    <a:pt x="4620742" y="2638831"/>
                  </a:lnTo>
                  <a:lnTo>
                    <a:pt x="4607852" y="2630157"/>
                  </a:lnTo>
                  <a:lnTo>
                    <a:pt x="4592117" y="2626969"/>
                  </a:lnTo>
                  <a:lnTo>
                    <a:pt x="4576330" y="2630157"/>
                  </a:lnTo>
                  <a:lnTo>
                    <a:pt x="4563453" y="2638831"/>
                  </a:lnTo>
                  <a:lnTo>
                    <a:pt x="4554766" y="2651709"/>
                  </a:lnTo>
                  <a:lnTo>
                    <a:pt x="4551591" y="2667495"/>
                  </a:lnTo>
                  <a:lnTo>
                    <a:pt x="4554766" y="2683281"/>
                  </a:lnTo>
                  <a:lnTo>
                    <a:pt x="4563453" y="2696159"/>
                  </a:lnTo>
                  <a:lnTo>
                    <a:pt x="4576330" y="2704846"/>
                  </a:lnTo>
                  <a:lnTo>
                    <a:pt x="4592117" y="2708021"/>
                  </a:lnTo>
                  <a:lnTo>
                    <a:pt x="4607852" y="2704846"/>
                  </a:lnTo>
                  <a:lnTo>
                    <a:pt x="4620742" y="2696159"/>
                  </a:lnTo>
                  <a:lnTo>
                    <a:pt x="4629442" y="2683281"/>
                  </a:lnTo>
                  <a:lnTo>
                    <a:pt x="4632630" y="2667495"/>
                  </a:lnTo>
                  <a:close/>
                </a:path>
                <a:path w="5112384" h="2708275" extrusionOk="0">
                  <a:moveTo>
                    <a:pt x="4872101" y="2667495"/>
                  </a:moveTo>
                  <a:lnTo>
                    <a:pt x="4868926" y="2651709"/>
                  </a:lnTo>
                  <a:lnTo>
                    <a:pt x="4860252" y="2638831"/>
                  </a:lnTo>
                  <a:lnTo>
                    <a:pt x="4847361" y="2630157"/>
                  </a:lnTo>
                  <a:lnTo>
                    <a:pt x="4831588" y="2626969"/>
                  </a:lnTo>
                  <a:lnTo>
                    <a:pt x="4815840" y="2630157"/>
                  </a:lnTo>
                  <a:lnTo>
                    <a:pt x="4802962" y="2638831"/>
                  </a:lnTo>
                  <a:lnTo>
                    <a:pt x="4794250" y="2651709"/>
                  </a:lnTo>
                  <a:lnTo>
                    <a:pt x="4791062" y="2667495"/>
                  </a:lnTo>
                  <a:lnTo>
                    <a:pt x="4794250" y="2683281"/>
                  </a:lnTo>
                  <a:lnTo>
                    <a:pt x="4802962" y="2696159"/>
                  </a:lnTo>
                  <a:lnTo>
                    <a:pt x="4815840" y="2704846"/>
                  </a:lnTo>
                  <a:lnTo>
                    <a:pt x="4831588" y="2708021"/>
                  </a:lnTo>
                  <a:lnTo>
                    <a:pt x="4847361" y="2704846"/>
                  </a:lnTo>
                  <a:lnTo>
                    <a:pt x="4860252" y="2696159"/>
                  </a:lnTo>
                  <a:lnTo>
                    <a:pt x="4868926" y="2683281"/>
                  </a:lnTo>
                  <a:lnTo>
                    <a:pt x="4872101" y="2667495"/>
                  </a:lnTo>
                  <a:close/>
                </a:path>
                <a:path w="5112384" h="2708275" extrusionOk="0">
                  <a:moveTo>
                    <a:pt x="5111775" y="2667495"/>
                  </a:moveTo>
                  <a:lnTo>
                    <a:pt x="5108587" y="2651709"/>
                  </a:lnTo>
                  <a:lnTo>
                    <a:pt x="5099888" y="2638831"/>
                  </a:lnTo>
                  <a:lnTo>
                    <a:pt x="5086997" y="2630157"/>
                  </a:lnTo>
                  <a:lnTo>
                    <a:pt x="5071262" y="2626982"/>
                  </a:lnTo>
                  <a:lnTo>
                    <a:pt x="5055476" y="2630157"/>
                  </a:lnTo>
                  <a:lnTo>
                    <a:pt x="5042598" y="2638831"/>
                  </a:lnTo>
                  <a:lnTo>
                    <a:pt x="5033924" y="2651709"/>
                  </a:lnTo>
                  <a:lnTo>
                    <a:pt x="5030749" y="2667495"/>
                  </a:lnTo>
                  <a:lnTo>
                    <a:pt x="5033924" y="2683281"/>
                  </a:lnTo>
                  <a:lnTo>
                    <a:pt x="5042598" y="2696159"/>
                  </a:lnTo>
                  <a:lnTo>
                    <a:pt x="5055476" y="2704846"/>
                  </a:lnTo>
                  <a:lnTo>
                    <a:pt x="5071262" y="2708021"/>
                  </a:lnTo>
                  <a:lnTo>
                    <a:pt x="5086997" y="2704846"/>
                  </a:lnTo>
                  <a:lnTo>
                    <a:pt x="5099888" y="2696159"/>
                  </a:lnTo>
                  <a:lnTo>
                    <a:pt x="5108587" y="2683281"/>
                  </a:lnTo>
                  <a:lnTo>
                    <a:pt x="5111775" y="2667495"/>
                  </a:lnTo>
                  <a:close/>
                </a:path>
                <a:path w="5112384" h="2708275" extrusionOk="0">
                  <a:moveTo>
                    <a:pt x="5111775" y="2428760"/>
                  </a:moveTo>
                  <a:lnTo>
                    <a:pt x="5108587" y="2412974"/>
                  </a:lnTo>
                  <a:lnTo>
                    <a:pt x="5099888" y="2400096"/>
                  </a:lnTo>
                  <a:lnTo>
                    <a:pt x="5086997" y="2391422"/>
                  </a:lnTo>
                  <a:lnTo>
                    <a:pt x="5071262" y="2388235"/>
                  </a:lnTo>
                  <a:lnTo>
                    <a:pt x="5055476" y="2391422"/>
                  </a:lnTo>
                  <a:lnTo>
                    <a:pt x="5042598" y="2400096"/>
                  </a:lnTo>
                  <a:lnTo>
                    <a:pt x="5033924" y="2412974"/>
                  </a:lnTo>
                  <a:lnTo>
                    <a:pt x="5030749" y="2428760"/>
                  </a:lnTo>
                  <a:lnTo>
                    <a:pt x="5033924" y="2444546"/>
                  </a:lnTo>
                  <a:lnTo>
                    <a:pt x="5042598" y="2457437"/>
                  </a:lnTo>
                  <a:lnTo>
                    <a:pt x="5055476" y="2466111"/>
                  </a:lnTo>
                  <a:lnTo>
                    <a:pt x="5071262" y="2469286"/>
                  </a:lnTo>
                  <a:lnTo>
                    <a:pt x="5086997" y="2466111"/>
                  </a:lnTo>
                  <a:lnTo>
                    <a:pt x="5099888" y="2457437"/>
                  </a:lnTo>
                  <a:lnTo>
                    <a:pt x="5108587" y="2444546"/>
                  </a:lnTo>
                  <a:lnTo>
                    <a:pt x="5111775" y="2428760"/>
                  </a:lnTo>
                  <a:close/>
                </a:path>
                <a:path w="5112384" h="2708275" extrusionOk="0">
                  <a:moveTo>
                    <a:pt x="5111775" y="2190026"/>
                  </a:moveTo>
                  <a:lnTo>
                    <a:pt x="5108587" y="2174252"/>
                  </a:lnTo>
                  <a:lnTo>
                    <a:pt x="5099888" y="2161362"/>
                  </a:lnTo>
                  <a:lnTo>
                    <a:pt x="5086997" y="2152688"/>
                  </a:lnTo>
                  <a:lnTo>
                    <a:pt x="5071262" y="2149500"/>
                  </a:lnTo>
                  <a:lnTo>
                    <a:pt x="5055476" y="2152688"/>
                  </a:lnTo>
                  <a:lnTo>
                    <a:pt x="5042598" y="2161362"/>
                  </a:lnTo>
                  <a:lnTo>
                    <a:pt x="5033924" y="2174252"/>
                  </a:lnTo>
                  <a:lnTo>
                    <a:pt x="5030749" y="2190026"/>
                  </a:lnTo>
                  <a:lnTo>
                    <a:pt x="5033924" y="2205812"/>
                  </a:lnTo>
                  <a:lnTo>
                    <a:pt x="5042598" y="2218690"/>
                  </a:lnTo>
                  <a:lnTo>
                    <a:pt x="5055476" y="2227364"/>
                  </a:lnTo>
                  <a:lnTo>
                    <a:pt x="5071262" y="2230551"/>
                  </a:lnTo>
                  <a:lnTo>
                    <a:pt x="5086997" y="2227364"/>
                  </a:lnTo>
                  <a:lnTo>
                    <a:pt x="5099888" y="2218690"/>
                  </a:lnTo>
                  <a:lnTo>
                    <a:pt x="5108587" y="2205812"/>
                  </a:lnTo>
                  <a:lnTo>
                    <a:pt x="5111775" y="2190026"/>
                  </a:lnTo>
                  <a:close/>
                </a:path>
                <a:path w="5112384" h="2708275" extrusionOk="0">
                  <a:moveTo>
                    <a:pt x="5111775" y="1951291"/>
                  </a:moveTo>
                  <a:lnTo>
                    <a:pt x="5108587" y="1935556"/>
                  </a:lnTo>
                  <a:lnTo>
                    <a:pt x="5099888" y="1922665"/>
                  </a:lnTo>
                  <a:lnTo>
                    <a:pt x="5086997" y="1913966"/>
                  </a:lnTo>
                  <a:lnTo>
                    <a:pt x="5071262" y="1910765"/>
                  </a:lnTo>
                  <a:lnTo>
                    <a:pt x="5055476" y="1913966"/>
                  </a:lnTo>
                  <a:lnTo>
                    <a:pt x="5042598" y="1922665"/>
                  </a:lnTo>
                  <a:lnTo>
                    <a:pt x="5033924" y="1935556"/>
                  </a:lnTo>
                  <a:lnTo>
                    <a:pt x="5030749" y="1951291"/>
                  </a:lnTo>
                  <a:lnTo>
                    <a:pt x="5033924" y="1967077"/>
                  </a:lnTo>
                  <a:lnTo>
                    <a:pt x="5042598" y="1979955"/>
                  </a:lnTo>
                  <a:lnTo>
                    <a:pt x="5055476" y="1988642"/>
                  </a:lnTo>
                  <a:lnTo>
                    <a:pt x="5071262" y="1991817"/>
                  </a:lnTo>
                  <a:lnTo>
                    <a:pt x="5086997" y="1988642"/>
                  </a:lnTo>
                  <a:lnTo>
                    <a:pt x="5099888" y="1979955"/>
                  </a:lnTo>
                  <a:lnTo>
                    <a:pt x="5108587" y="1967077"/>
                  </a:lnTo>
                  <a:lnTo>
                    <a:pt x="5111775" y="1951291"/>
                  </a:lnTo>
                  <a:close/>
                </a:path>
                <a:path w="5112384" h="2708275" extrusionOk="0">
                  <a:moveTo>
                    <a:pt x="5111775" y="1712569"/>
                  </a:moveTo>
                  <a:lnTo>
                    <a:pt x="5108587" y="1696821"/>
                  </a:lnTo>
                  <a:lnTo>
                    <a:pt x="5099888" y="1683931"/>
                  </a:lnTo>
                  <a:lnTo>
                    <a:pt x="5086997" y="1675231"/>
                  </a:lnTo>
                  <a:lnTo>
                    <a:pt x="5071262" y="1672031"/>
                  </a:lnTo>
                  <a:lnTo>
                    <a:pt x="5055476" y="1675231"/>
                  </a:lnTo>
                  <a:lnTo>
                    <a:pt x="5042598" y="1683931"/>
                  </a:lnTo>
                  <a:lnTo>
                    <a:pt x="5033924" y="1696821"/>
                  </a:lnTo>
                  <a:lnTo>
                    <a:pt x="5030749" y="1712569"/>
                  </a:lnTo>
                  <a:lnTo>
                    <a:pt x="5033924" y="1728343"/>
                  </a:lnTo>
                  <a:lnTo>
                    <a:pt x="5042598" y="1741220"/>
                  </a:lnTo>
                  <a:lnTo>
                    <a:pt x="5055476" y="1749894"/>
                  </a:lnTo>
                  <a:lnTo>
                    <a:pt x="5071262" y="1753082"/>
                  </a:lnTo>
                  <a:lnTo>
                    <a:pt x="5086997" y="1749894"/>
                  </a:lnTo>
                  <a:lnTo>
                    <a:pt x="5099888" y="1741220"/>
                  </a:lnTo>
                  <a:lnTo>
                    <a:pt x="5108587" y="1728343"/>
                  </a:lnTo>
                  <a:lnTo>
                    <a:pt x="5111775" y="1712569"/>
                  </a:lnTo>
                  <a:close/>
                </a:path>
                <a:path w="5112384" h="2708275" extrusionOk="0">
                  <a:moveTo>
                    <a:pt x="5111775" y="1473936"/>
                  </a:moveTo>
                  <a:lnTo>
                    <a:pt x="5108587" y="1458125"/>
                  </a:lnTo>
                  <a:lnTo>
                    <a:pt x="5099888" y="1445209"/>
                  </a:lnTo>
                  <a:lnTo>
                    <a:pt x="5086997" y="1436497"/>
                  </a:lnTo>
                  <a:lnTo>
                    <a:pt x="5071262" y="1433296"/>
                  </a:lnTo>
                  <a:lnTo>
                    <a:pt x="5055476" y="1436497"/>
                  </a:lnTo>
                  <a:lnTo>
                    <a:pt x="5042598" y="1445209"/>
                  </a:lnTo>
                  <a:lnTo>
                    <a:pt x="5033924" y="1458125"/>
                  </a:lnTo>
                  <a:lnTo>
                    <a:pt x="5030749" y="1473936"/>
                  </a:lnTo>
                  <a:lnTo>
                    <a:pt x="5033924" y="1489646"/>
                  </a:lnTo>
                  <a:lnTo>
                    <a:pt x="5042598" y="1502498"/>
                  </a:lnTo>
                  <a:lnTo>
                    <a:pt x="5055476" y="1511160"/>
                  </a:lnTo>
                  <a:lnTo>
                    <a:pt x="5071262" y="1514335"/>
                  </a:lnTo>
                  <a:lnTo>
                    <a:pt x="5086997" y="1511160"/>
                  </a:lnTo>
                  <a:lnTo>
                    <a:pt x="5099888" y="1502498"/>
                  </a:lnTo>
                  <a:lnTo>
                    <a:pt x="5108587" y="1489646"/>
                  </a:lnTo>
                  <a:lnTo>
                    <a:pt x="5111775" y="1473936"/>
                  </a:lnTo>
                  <a:close/>
                </a:path>
                <a:path w="5112384" h="2708275" extrusionOk="0">
                  <a:moveTo>
                    <a:pt x="5111775" y="1235189"/>
                  </a:moveTo>
                  <a:lnTo>
                    <a:pt x="5108587" y="1219390"/>
                  </a:lnTo>
                  <a:lnTo>
                    <a:pt x="5099888" y="1206474"/>
                  </a:lnTo>
                  <a:lnTo>
                    <a:pt x="5086997" y="1197762"/>
                  </a:lnTo>
                  <a:lnTo>
                    <a:pt x="5071262" y="1194562"/>
                  </a:lnTo>
                  <a:lnTo>
                    <a:pt x="5055476" y="1197762"/>
                  </a:lnTo>
                  <a:lnTo>
                    <a:pt x="5042598" y="1206474"/>
                  </a:lnTo>
                  <a:lnTo>
                    <a:pt x="5033924" y="1219390"/>
                  </a:lnTo>
                  <a:lnTo>
                    <a:pt x="5030749" y="1235189"/>
                  </a:lnTo>
                  <a:lnTo>
                    <a:pt x="5033924" y="1250937"/>
                  </a:lnTo>
                  <a:lnTo>
                    <a:pt x="5042598" y="1263815"/>
                  </a:lnTo>
                  <a:lnTo>
                    <a:pt x="5055476" y="1272514"/>
                  </a:lnTo>
                  <a:lnTo>
                    <a:pt x="5071262" y="1275715"/>
                  </a:lnTo>
                  <a:lnTo>
                    <a:pt x="5086997" y="1272514"/>
                  </a:lnTo>
                  <a:lnTo>
                    <a:pt x="5099888" y="1263815"/>
                  </a:lnTo>
                  <a:lnTo>
                    <a:pt x="5108587" y="1250937"/>
                  </a:lnTo>
                  <a:lnTo>
                    <a:pt x="5111775" y="1235189"/>
                  </a:lnTo>
                  <a:close/>
                </a:path>
                <a:path w="5112384" h="2708275" extrusionOk="0">
                  <a:moveTo>
                    <a:pt x="5111775" y="996454"/>
                  </a:moveTo>
                  <a:lnTo>
                    <a:pt x="5108587" y="980668"/>
                  </a:lnTo>
                  <a:lnTo>
                    <a:pt x="5099888" y="967790"/>
                  </a:lnTo>
                  <a:lnTo>
                    <a:pt x="5086997" y="959104"/>
                  </a:lnTo>
                  <a:lnTo>
                    <a:pt x="5071262" y="955929"/>
                  </a:lnTo>
                  <a:lnTo>
                    <a:pt x="5055476" y="959104"/>
                  </a:lnTo>
                  <a:lnTo>
                    <a:pt x="5042598" y="967790"/>
                  </a:lnTo>
                  <a:lnTo>
                    <a:pt x="5033924" y="980668"/>
                  </a:lnTo>
                  <a:lnTo>
                    <a:pt x="5030749" y="996454"/>
                  </a:lnTo>
                  <a:lnTo>
                    <a:pt x="5033924" y="1012190"/>
                  </a:lnTo>
                  <a:lnTo>
                    <a:pt x="5042598" y="1025080"/>
                  </a:lnTo>
                  <a:lnTo>
                    <a:pt x="5055476" y="1033780"/>
                  </a:lnTo>
                  <a:lnTo>
                    <a:pt x="5071262" y="1036967"/>
                  </a:lnTo>
                  <a:lnTo>
                    <a:pt x="5086997" y="1033780"/>
                  </a:lnTo>
                  <a:lnTo>
                    <a:pt x="5099888" y="1025080"/>
                  </a:lnTo>
                  <a:lnTo>
                    <a:pt x="5108587" y="1012190"/>
                  </a:lnTo>
                  <a:lnTo>
                    <a:pt x="5111775" y="996454"/>
                  </a:lnTo>
                  <a:close/>
                </a:path>
                <a:path w="5112384" h="2708275" extrusionOk="0">
                  <a:moveTo>
                    <a:pt x="5111775" y="757720"/>
                  </a:moveTo>
                  <a:lnTo>
                    <a:pt x="5108587" y="741934"/>
                  </a:lnTo>
                  <a:lnTo>
                    <a:pt x="5099888" y="729056"/>
                  </a:lnTo>
                  <a:lnTo>
                    <a:pt x="5086997" y="720369"/>
                  </a:lnTo>
                  <a:lnTo>
                    <a:pt x="5071262" y="717194"/>
                  </a:lnTo>
                  <a:lnTo>
                    <a:pt x="5055476" y="720369"/>
                  </a:lnTo>
                  <a:lnTo>
                    <a:pt x="5042598" y="729056"/>
                  </a:lnTo>
                  <a:lnTo>
                    <a:pt x="5033924" y="741934"/>
                  </a:lnTo>
                  <a:lnTo>
                    <a:pt x="5030749" y="757720"/>
                  </a:lnTo>
                  <a:lnTo>
                    <a:pt x="5033924" y="773493"/>
                  </a:lnTo>
                  <a:lnTo>
                    <a:pt x="5042598" y="786384"/>
                  </a:lnTo>
                  <a:lnTo>
                    <a:pt x="5055476" y="795058"/>
                  </a:lnTo>
                  <a:lnTo>
                    <a:pt x="5071262" y="798233"/>
                  </a:lnTo>
                  <a:lnTo>
                    <a:pt x="5086997" y="795058"/>
                  </a:lnTo>
                  <a:lnTo>
                    <a:pt x="5099888" y="786384"/>
                  </a:lnTo>
                  <a:lnTo>
                    <a:pt x="5108587" y="773493"/>
                  </a:lnTo>
                  <a:lnTo>
                    <a:pt x="5111775" y="757720"/>
                  </a:lnTo>
                  <a:close/>
                </a:path>
                <a:path w="5112384" h="2708275" extrusionOk="0">
                  <a:moveTo>
                    <a:pt x="5111775" y="518972"/>
                  </a:moveTo>
                  <a:lnTo>
                    <a:pt x="5108587" y="503199"/>
                  </a:lnTo>
                  <a:lnTo>
                    <a:pt x="5099888" y="490308"/>
                  </a:lnTo>
                  <a:lnTo>
                    <a:pt x="5086997" y="481634"/>
                  </a:lnTo>
                  <a:lnTo>
                    <a:pt x="5071262" y="478459"/>
                  </a:lnTo>
                  <a:lnTo>
                    <a:pt x="5055476" y="481634"/>
                  </a:lnTo>
                  <a:lnTo>
                    <a:pt x="5042598" y="490308"/>
                  </a:lnTo>
                  <a:lnTo>
                    <a:pt x="5033924" y="503199"/>
                  </a:lnTo>
                  <a:lnTo>
                    <a:pt x="5030749" y="518972"/>
                  </a:lnTo>
                  <a:lnTo>
                    <a:pt x="5033924" y="534758"/>
                  </a:lnTo>
                  <a:lnTo>
                    <a:pt x="5042598" y="547636"/>
                  </a:lnTo>
                  <a:lnTo>
                    <a:pt x="5055476" y="556323"/>
                  </a:lnTo>
                  <a:lnTo>
                    <a:pt x="5071262" y="559498"/>
                  </a:lnTo>
                  <a:lnTo>
                    <a:pt x="5086997" y="556323"/>
                  </a:lnTo>
                  <a:lnTo>
                    <a:pt x="5099888" y="547636"/>
                  </a:lnTo>
                  <a:lnTo>
                    <a:pt x="5108587" y="534758"/>
                  </a:lnTo>
                  <a:lnTo>
                    <a:pt x="5111775" y="518972"/>
                  </a:lnTo>
                  <a:close/>
                </a:path>
                <a:path w="5112384" h="2708275" extrusionOk="0">
                  <a:moveTo>
                    <a:pt x="5111775" y="280250"/>
                  </a:moveTo>
                  <a:lnTo>
                    <a:pt x="5108587" y="264464"/>
                  </a:lnTo>
                  <a:lnTo>
                    <a:pt x="5099888" y="251574"/>
                  </a:lnTo>
                  <a:lnTo>
                    <a:pt x="5086997" y="242900"/>
                  </a:lnTo>
                  <a:lnTo>
                    <a:pt x="5071262" y="239725"/>
                  </a:lnTo>
                  <a:lnTo>
                    <a:pt x="5055476" y="242900"/>
                  </a:lnTo>
                  <a:lnTo>
                    <a:pt x="5042598" y="251574"/>
                  </a:lnTo>
                  <a:lnTo>
                    <a:pt x="5033924" y="264464"/>
                  </a:lnTo>
                  <a:lnTo>
                    <a:pt x="5030749" y="280250"/>
                  </a:lnTo>
                  <a:lnTo>
                    <a:pt x="5033924" y="296037"/>
                  </a:lnTo>
                  <a:lnTo>
                    <a:pt x="5042598" y="308902"/>
                  </a:lnTo>
                  <a:lnTo>
                    <a:pt x="5055476" y="317588"/>
                  </a:lnTo>
                  <a:lnTo>
                    <a:pt x="5071262" y="320763"/>
                  </a:lnTo>
                  <a:lnTo>
                    <a:pt x="5086997" y="317588"/>
                  </a:lnTo>
                  <a:lnTo>
                    <a:pt x="5099888" y="308902"/>
                  </a:lnTo>
                  <a:lnTo>
                    <a:pt x="5108587" y="296037"/>
                  </a:lnTo>
                  <a:lnTo>
                    <a:pt x="5111775" y="280250"/>
                  </a:lnTo>
                  <a:close/>
                </a:path>
                <a:path w="5112384" h="2708275" extrusionOk="0">
                  <a:moveTo>
                    <a:pt x="5111775" y="40525"/>
                  </a:moveTo>
                  <a:lnTo>
                    <a:pt x="5108587" y="24726"/>
                  </a:lnTo>
                  <a:lnTo>
                    <a:pt x="5099888" y="11849"/>
                  </a:lnTo>
                  <a:lnTo>
                    <a:pt x="5086997" y="3175"/>
                  </a:lnTo>
                  <a:lnTo>
                    <a:pt x="5071262" y="0"/>
                  </a:lnTo>
                  <a:lnTo>
                    <a:pt x="5055476" y="3175"/>
                  </a:lnTo>
                  <a:lnTo>
                    <a:pt x="5042598" y="11849"/>
                  </a:lnTo>
                  <a:lnTo>
                    <a:pt x="5033924" y="24726"/>
                  </a:lnTo>
                  <a:lnTo>
                    <a:pt x="5030749" y="40525"/>
                  </a:lnTo>
                  <a:lnTo>
                    <a:pt x="5033924" y="56299"/>
                  </a:lnTo>
                  <a:lnTo>
                    <a:pt x="5042598" y="69176"/>
                  </a:lnTo>
                  <a:lnTo>
                    <a:pt x="5055476" y="77851"/>
                  </a:lnTo>
                  <a:lnTo>
                    <a:pt x="5071262" y="81038"/>
                  </a:lnTo>
                  <a:lnTo>
                    <a:pt x="5086997" y="77851"/>
                  </a:lnTo>
                  <a:lnTo>
                    <a:pt x="5099888" y="69176"/>
                  </a:lnTo>
                  <a:lnTo>
                    <a:pt x="5108587" y="56299"/>
                  </a:lnTo>
                  <a:lnTo>
                    <a:pt x="5111775" y="4052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281" name="Google Shape;1281;p32"/>
            <p:cNvPicPr preferRelativeResize="0"/>
            <p:nvPr/>
          </p:nvPicPr>
          <p:blipFill rotWithShape="1"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519033" y="5951284"/>
              <a:ext cx="81044" cy="81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82" name="Google Shape;1282;p32"/>
            <p:cNvSpPr/>
            <p:nvPr/>
          </p:nvSpPr>
          <p:spPr>
            <a:xfrm>
              <a:off x="5495950" y="3305079"/>
              <a:ext cx="9831069" cy="2727325"/>
            </a:xfrm>
            <a:custGeom>
              <a:avLst/>
              <a:gdLst/>
              <a:ahLst/>
              <a:cxnLst/>
              <a:rect l="l" t="t" r="r" b="b"/>
              <a:pathLst>
                <a:path w="9831069" h="2727325" extrusionOk="0">
                  <a:moveTo>
                    <a:pt x="81051" y="40525"/>
                  </a:moveTo>
                  <a:lnTo>
                    <a:pt x="77863" y="24739"/>
                  </a:lnTo>
                  <a:lnTo>
                    <a:pt x="69189" y="11861"/>
                  </a:lnTo>
                  <a:lnTo>
                    <a:pt x="56311" y="3175"/>
                  </a:lnTo>
                  <a:lnTo>
                    <a:pt x="40525" y="0"/>
                  </a:lnTo>
                  <a:lnTo>
                    <a:pt x="24739" y="3175"/>
                  </a:lnTo>
                  <a:lnTo>
                    <a:pt x="11861" y="11861"/>
                  </a:lnTo>
                  <a:lnTo>
                    <a:pt x="3187" y="24739"/>
                  </a:lnTo>
                  <a:lnTo>
                    <a:pt x="0" y="40525"/>
                  </a:lnTo>
                  <a:lnTo>
                    <a:pt x="3187" y="56311"/>
                  </a:lnTo>
                  <a:lnTo>
                    <a:pt x="11861" y="69189"/>
                  </a:lnTo>
                  <a:lnTo>
                    <a:pt x="24739" y="77863"/>
                  </a:lnTo>
                  <a:lnTo>
                    <a:pt x="40525" y="81051"/>
                  </a:lnTo>
                  <a:lnTo>
                    <a:pt x="56311" y="77863"/>
                  </a:lnTo>
                  <a:lnTo>
                    <a:pt x="69189" y="69189"/>
                  </a:lnTo>
                  <a:lnTo>
                    <a:pt x="77863" y="56311"/>
                  </a:lnTo>
                  <a:lnTo>
                    <a:pt x="81051" y="40525"/>
                  </a:lnTo>
                  <a:close/>
                </a:path>
                <a:path w="9831069" h="2727325" extrusionOk="0">
                  <a:moveTo>
                    <a:pt x="5730926" y="40525"/>
                  </a:moveTo>
                  <a:lnTo>
                    <a:pt x="5727738" y="24739"/>
                  </a:lnTo>
                  <a:lnTo>
                    <a:pt x="5719038" y="11861"/>
                  </a:lnTo>
                  <a:lnTo>
                    <a:pt x="5706148" y="3175"/>
                  </a:lnTo>
                  <a:lnTo>
                    <a:pt x="5690413" y="0"/>
                  </a:lnTo>
                  <a:lnTo>
                    <a:pt x="5674626" y="3175"/>
                  </a:lnTo>
                  <a:lnTo>
                    <a:pt x="5661749" y="11861"/>
                  </a:lnTo>
                  <a:lnTo>
                    <a:pt x="5653062" y="24739"/>
                  </a:lnTo>
                  <a:lnTo>
                    <a:pt x="5649887" y="40525"/>
                  </a:lnTo>
                  <a:lnTo>
                    <a:pt x="5653062" y="56261"/>
                  </a:lnTo>
                  <a:lnTo>
                    <a:pt x="5661749" y="69151"/>
                  </a:lnTo>
                  <a:lnTo>
                    <a:pt x="5674626" y="77851"/>
                  </a:lnTo>
                  <a:lnTo>
                    <a:pt x="5690413" y="81051"/>
                  </a:lnTo>
                  <a:lnTo>
                    <a:pt x="5706148" y="77851"/>
                  </a:lnTo>
                  <a:lnTo>
                    <a:pt x="5719038" y="69151"/>
                  </a:lnTo>
                  <a:lnTo>
                    <a:pt x="5727738" y="56261"/>
                  </a:lnTo>
                  <a:lnTo>
                    <a:pt x="5730926" y="40525"/>
                  </a:lnTo>
                  <a:close/>
                </a:path>
                <a:path w="9831069" h="2727325" extrusionOk="0">
                  <a:moveTo>
                    <a:pt x="7170687" y="2686520"/>
                  </a:moveTo>
                  <a:lnTo>
                    <a:pt x="7167499" y="2670733"/>
                  </a:lnTo>
                  <a:lnTo>
                    <a:pt x="7158825" y="2657856"/>
                  </a:lnTo>
                  <a:lnTo>
                    <a:pt x="7145947" y="2649182"/>
                  </a:lnTo>
                  <a:lnTo>
                    <a:pt x="7130161" y="2645994"/>
                  </a:lnTo>
                  <a:lnTo>
                    <a:pt x="7114375" y="2649182"/>
                  </a:lnTo>
                  <a:lnTo>
                    <a:pt x="7101484" y="2657856"/>
                  </a:lnTo>
                  <a:lnTo>
                    <a:pt x="7092810" y="2670733"/>
                  </a:lnTo>
                  <a:lnTo>
                    <a:pt x="7089622" y="2686520"/>
                  </a:lnTo>
                  <a:lnTo>
                    <a:pt x="7092810" y="2702255"/>
                  </a:lnTo>
                  <a:lnTo>
                    <a:pt x="7101484" y="2715145"/>
                  </a:lnTo>
                  <a:lnTo>
                    <a:pt x="7114375" y="2723845"/>
                  </a:lnTo>
                  <a:lnTo>
                    <a:pt x="7130161" y="2727045"/>
                  </a:lnTo>
                  <a:lnTo>
                    <a:pt x="7145947" y="2723845"/>
                  </a:lnTo>
                  <a:lnTo>
                    <a:pt x="7158825" y="2715145"/>
                  </a:lnTo>
                  <a:lnTo>
                    <a:pt x="7167499" y="2702255"/>
                  </a:lnTo>
                  <a:lnTo>
                    <a:pt x="7170687" y="2686520"/>
                  </a:lnTo>
                  <a:close/>
                </a:path>
                <a:path w="9831069" h="2727325" extrusionOk="0">
                  <a:moveTo>
                    <a:pt x="7410869" y="2686520"/>
                  </a:moveTo>
                  <a:lnTo>
                    <a:pt x="7407681" y="2670733"/>
                  </a:lnTo>
                  <a:lnTo>
                    <a:pt x="7398982" y="2657856"/>
                  </a:lnTo>
                  <a:lnTo>
                    <a:pt x="7386091" y="2649182"/>
                  </a:lnTo>
                  <a:lnTo>
                    <a:pt x="7370356" y="2645994"/>
                  </a:lnTo>
                  <a:lnTo>
                    <a:pt x="7354570" y="2649182"/>
                  </a:lnTo>
                  <a:lnTo>
                    <a:pt x="7341692" y="2657856"/>
                  </a:lnTo>
                  <a:lnTo>
                    <a:pt x="7333005" y="2670733"/>
                  </a:lnTo>
                  <a:lnTo>
                    <a:pt x="7329830" y="2686520"/>
                  </a:lnTo>
                  <a:lnTo>
                    <a:pt x="7333005" y="2702255"/>
                  </a:lnTo>
                  <a:lnTo>
                    <a:pt x="7341692" y="2715145"/>
                  </a:lnTo>
                  <a:lnTo>
                    <a:pt x="7354570" y="2723845"/>
                  </a:lnTo>
                  <a:lnTo>
                    <a:pt x="7370356" y="2727045"/>
                  </a:lnTo>
                  <a:lnTo>
                    <a:pt x="7386091" y="2723845"/>
                  </a:lnTo>
                  <a:lnTo>
                    <a:pt x="7398982" y="2715145"/>
                  </a:lnTo>
                  <a:lnTo>
                    <a:pt x="7407681" y="2702255"/>
                  </a:lnTo>
                  <a:lnTo>
                    <a:pt x="7410869" y="2686520"/>
                  </a:lnTo>
                  <a:close/>
                </a:path>
                <a:path w="9831069" h="2727325" extrusionOk="0">
                  <a:moveTo>
                    <a:pt x="7650975" y="2686520"/>
                  </a:moveTo>
                  <a:lnTo>
                    <a:pt x="7647787" y="2670733"/>
                  </a:lnTo>
                  <a:lnTo>
                    <a:pt x="7639113" y="2657856"/>
                  </a:lnTo>
                  <a:lnTo>
                    <a:pt x="7626236" y="2649182"/>
                  </a:lnTo>
                  <a:lnTo>
                    <a:pt x="7610462" y="2645994"/>
                  </a:lnTo>
                  <a:lnTo>
                    <a:pt x="7594714" y="2649182"/>
                  </a:lnTo>
                  <a:lnTo>
                    <a:pt x="7581836" y="2657856"/>
                  </a:lnTo>
                  <a:lnTo>
                    <a:pt x="7573137" y="2670733"/>
                  </a:lnTo>
                  <a:lnTo>
                    <a:pt x="7569936" y="2686520"/>
                  </a:lnTo>
                  <a:lnTo>
                    <a:pt x="7573137" y="2702255"/>
                  </a:lnTo>
                  <a:lnTo>
                    <a:pt x="7581836" y="2715145"/>
                  </a:lnTo>
                  <a:lnTo>
                    <a:pt x="7594714" y="2723845"/>
                  </a:lnTo>
                  <a:lnTo>
                    <a:pt x="7610462" y="2727045"/>
                  </a:lnTo>
                  <a:lnTo>
                    <a:pt x="7626236" y="2723845"/>
                  </a:lnTo>
                  <a:lnTo>
                    <a:pt x="7639113" y="2715145"/>
                  </a:lnTo>
                  <a:lnTo>
                    <a:pt x="7647787" y="2702255"/>
                  </a:lnTo>
                  <a:lnTo>
                    <a:pt x="7650975" y="2686520"/>
                  </a:lnTo>
                  <a:close/>
                </a:path>
                <a:path w="9831069" h="2727325" extrusionOk="0">
                  <a:moveTo>
                    <a:pt x="7891170" y="2686520"/>
                  </a:moveTo>
                  <a:lnTo>
                    <a:pt x="7887995" y="2670733"/>
                  </a:lnTo>
                  <a:lnTo>
                    <a:pt x="7879321" y="2657856"/>
                  </a:lnTo>
                  <a:lnTo>
                    <a:pt x="7866443" y="2649182"/>
                  </a:lnTo>
                  <a:lnTo>
                    <a:pt x="7850657" y="2645994"/>
                  </a:lnTo>
                  <a:lnTo>
                    <a:pt x="7834871" y="2649182"/>
                  </a:lnTo>
                  <a:lnTo>
                    <a:pt x="7821993" y="2657856"/>
                  </a:lnTo>
                  <a:lnTo>
                    <a:pt x="7813307" y="2670733"/>
                  </a:lnTo>
                  <a:lnTo>
                    <a:pt x="7810132" y="2686520"/>
                  </a:lnTo>
                  <a:lnTo>
                    <a:pt x="7813307" y="2702255"/>
                  </a:lnTo>
                  <a:lnTo>
                    <a:pt x="7821993" y="2715145"/>
                  </a:lnTo>
                  <a:lnTo>
                    <a:pt x="7834871" y="2723845"/>
                  </a:lnTo>
                  <a:lnTo>
                    <a:pt x="7850657" y="2727045"/>
                  </a:lnTo>
                  <a:lnTo>
                    <a:pt x="7866443" y="2723845"/>
                  </a:lnTo>
                  <a:lnTo>
                    <a:pt x="7879321" y="2715145"/>
                  </a:lnTo>
                  <a:lnTo>
                    <a:pt x="7887995" y="2702255"/>
                  </a:lnTo>
                  <a:lnTo>
                    <a:pt x="7891170" y="2686520"/>
                  </a:lnTo>
                  <a:close/>
                </a:path>
                <a:path w="9831069" h="2727325" extrusionOk="0">
                  <a:moveTo>
                    <a:pt x="8131391" y="2686520"/>
                  </a:moveTo>
                  <a:lnTo>
                    <a:pt x="8128190" y="2670733"/>
                  </a:lnTo>
                  <a:lnTo>
                    <a:pt x="8119491" y="2657856"/>
                  </a:lnTo>
                  <a:lnTo>
                    <a:pt x="8106600" y="2649182"/>
                  </a:lnTo>
                  <a:lnTo>
                    <a:pt x="8090865" y="2645994"/>
                  </a:lnTo>
                  <a:lnTo>
                    <a:pt x="8075079" y="2649182"/>
                  </a:lnTo>
                  <a:lnTo>
                    <a:pt x="8062188" y="2657856"/>
                  </a:lnTo>
                  <a:lnTo>
                    <a:pt x="8053514" y="2670733"/>
                  </a:lnTo>
                  <a:lnTo>
                    <a:pt x="8050327" y="2686520"/>
                  </a:lnTo>
                  <a:lnTo>
                    <a:pt x="8053514" y="2702255"/>
                  </a:lnTo>
                  <a:lnTo>
                    <a:pt x="8062188" y="2715145"/>
                  </a:lnTo>
                  <a:lnTo>
                    <a:pt x="8075079" y="2723845"/>
                  </a:lnTo>
                  <a:lnTo>
                    <a:pt x="8090865" y="2727045"/>
                  </a:lnTo>
                  <a:lnTo>
                    <a:pt x="8106600" y="2723845"/>
                  </a:lnTo>
                  <a:lnTo>
                    <a:pt x="8119491" y="2715145"/>
                  </a:lnTo>
                  <a:lnTo>
                    <a:pt x="8128190" y="2702255"/>
                  </a:lnTo>
                  <a:lnTo>
                    <a:pt x="8131391" y="2686520"/>
                  </a:lnTo>
                  <a:close/>
                </a:path>
                <a:path w="9831069" h="2727325" extrusionOk="0">
                  <a:moveTo>
                    <a:pt x="8371573" y="2686520"/>
                  </a:moveTo>
                  <a:lnTo>
                    <a:pt x="8368385" y="2670733"/>
                  </a:lnTo>
                  <a:lnTo>
                    <a:pt x="8359686" y="2657856"/>
                  </a:lnTo>
                  <a:lnTo>
                    <a:pt x="8346795" y="2649182"/>
                  </a:lnTo>
                  <a:lnTo>
                    <a:pt x="8331060" y="2645994"/>
                  </a:lnTo>
                  <a:lnTo>
                    <a:pt x="8315274" y="2649182"/>
                  </a:lnTo>
                  <a:lnTo>
                    <a:pt x="8302396" y="2657856"/>
                  </a:lnTo>
                  <a:lnTo>
                    <a:pt x="8293709" y="2670733"/>
                  </a:lnTo>
                  <a:lnTo>
                    <a:pt x="8290534" y="2686520"/>
                  </a:lnTo>
                  <a:lnTo>
                    <a:pt x="8293709" y="2702255"/>
                  </a:lnTo>
                  <a:lnTo>
                    <a:pt x="8302396" y="2715145"/>
                  </a:lnTo>
                  <a:lnTo>
                    <a:pt x="8315274" y="2723845"/>
                  </a:lnTo>
                  <a:lnTo>
                    <a:pt x="8331060" y="2727045"/>
                  </a:lnTo>
                  <a:lnTo>
                    <a:pt x="8346795" y="2723845"/>
                  </a:lnTo>
                  <a:lnTo>
                    <a:pt x="8359686" y="2715145"/>
                  </a:lnTo>
                  <a:lnTo>
                    <a:pt x="8368385" y="2702255"/>
                  </a:lnTo>
                  <a:lnTo>
                    <a:pt x="8371573" y="2686520"/>
                  </a:lnTo>
                  <a:close/>
                </a:path>
                <a:path w="9831069" h="2727325" extrusionOk="0">
                  <a:moveTo>
                    <a:pt x="8611679" y="2686520"/>
                  </a:moveTo>
                  <a:lnTo>
                    <a:pt x="8608492" y="2670733"/>
                  </a:lnTo>
                  <a:lnTo>
                    <a:pt x="8599818" y="2657856"/>
                  </a:lnTo>
                  <a:lnTo>
                    <a:pt x="8586940" y="2649182"/>
                  </a:lnTo>
                  <a:lnTo>
                    <a:pt x="8571166" y="2645994"/>
                  </a:lnTo>
                  <a:lnTo>
                    <a:pt x="8555380" y="2649182"/>
                  </a:lnTo>
                  <a:lnTo>
                    <a:pt x="8542503" y="2657856"/>
                  </a:lnTo>
                  <a:lnTo>
                    <a:pt x="8533816" y="2670733"/>
                  </a:lnTo>
                  <a:lnTo>
                    <a:pt x="8530641" y="2686520"/>
                  </a:lnTo>
                  <a:lnTo>
                    <a:pt x="8533816" y="2702255"/>
                  </a:lnTo>
                  <a:lnTo>
                    <a:pt x="8542503" y="2715145"/>
                  </a:lnTo>
                  <a:lnTo>
                    <a:pt x="8555380" y="2723845"/>
                  </a:lnTo>
                  <a:lnTo>
                    <a:pt x="8571166" y="2727045"/>
                  </a:lnTo>
                  <a:lnTo>
                    <a:pt x="8586940" y="2723845"/>
                  </a:lnTo>
                  <a:lnTo>
                    <a:pt x="8599818" y="2715145"/>
                  </a:lnTo>
                  <a:lnTo>
                    <a:pt x="8608492" y="2702255"/>
                  </a:lnTo>
                  <a:lnTo>
                    <a:pt x="8611679" y="2686520"/>
                  </a:lnTo>
                  <a:close/>
                </a:path>
                <a:path w="9831069" h="2727325" extrusionOk="0">
                  <a:moveTo>
                    <a:pt x="8851875" y="2686520"/>
                  </a:moveTo>
                  <a:lnTo>
                    <a:pt x="8848687" y="2670733"/>
                  </a:lnTo>
                  <a:lnTo>
                    <a:pt x="8839987" y="2657856"/>
                  </a:lnTo>
                  <a:lnTo>
                    <a:pt x="8827097" y="2649182"/>
                  </a:lnTo>
                  <a:lnTo>
                    <a:pt x="8811362" y="2645994"/>
                  </a:lnTo>
                  <a:lnTo>
                    <a:pt x="8795575" y="2649182"/>
                  </a:lnTo>
                  <a:lnTo>
                    <a:pt x="8782698" y="2657856"/>
                  </a:lnTo>
                  <a:lnTo>
                    <a:pt x="8774011" y="2670733"/>
                  </a:lnTo>
                  <a:lnTo>
                    <a:pt x="8770836" y="2686520"/>
                  </a:lnTo>
                  <a:lnTo>
                    <a:pt x="8774011" y="2702255"/>
                  </a:lnTo>
                  <a:lnTo>
                    <a:pt x="8782698" y="2715145"/>
                  </a:lnTo>
                  <a:lnTo>
                    <a:pt x="8795575" y="2723845"/>
                  </a:lnTo>
                  <a:lnTo>
                    <a:pt x="8811362" y="2727045"/>
                  </a:lnTo>
                  <a:lnTo>
                    <a:pt x="8827097" y="2723845"/>
                  </a:lnTo>
                  <a:lnTo>
                    <a:pt x="8839987" y="2715145"/>
                  </a:lnTo>
                  <a:lnTo>
                    <a:pt x="8848687" y="2702255"/>
                  </a:lnTo>
                  <a:lnTo>
                    <a:pt x="8851875" y="2686520"/>
                  </a:lnTo>
                  <a:close/>
                </a:path>
                <a:path w="9831069" h="2727325" extrusionOk="0">
                  <a:moveTo>
                    <a:pt x="9830689" y="2446007"/>
                  </a:moveTo>
                  <a:lnTo>
                    <a:pt x="9827514" y="2430221"/>
                  </a:lnTo>
                  <a:lnTo>
                    <a:pt x="9818840" y="2417343"/>
                  </a:lnTo>
                  <a:lnTo>
                    <a:pt x="9805962" y="2408669"/>
                  </a:lnTo>
                  <a:lnTo>
                    <a:pt x="9790176" y="2405481"/>
                  </a:lnTo>
                  <a:lnTo>
                    <a:pt x="9774390" y="2408669"/>
                  </a:lnTo>
                  <a:lnTo>
                    <a:pt x="9761512" y="2417343"/>
                  </a:lnTo>
                  <a:lnTo>
                    <a:pt x="9752838" y="2430221"/>
                  </a:lnTo>
                  <a:lnTo>
                    <a:pt x="9749663" y="2446007"/>
                  </a:lnTo>
                  <a:lnTo>
                    <a:pt x="9752838" y="2461742"/>
                  </a:lnTo>
                  <a:lnTo>
                    <a:pt x="9761512" y="2474633"/>
                  </a:lnTo>
                  <a:lnTo>
                    <a:pt x="9774390" y="2483332"/>
                  </a:lnTo>
                  <a:lnTo>
                    <a:pt x="9790176" y="2486533"/>
                  </a:lnTo>
                  <a:lnTo>
                    <a:pt x="9805962" y="2483332"/>
                  </a:lnTo>
                  <a:lnTo>
                    <a:pt x="9818840" y="2474633"/>
                  </a:lnTo>
                  <a:lnTo>
                    <a:pt x="9827514" y="2461742"/>
                  </a:lnTo>
                  <a:lnTo>
                    <a:pt x="9830689" y="2446007"/>
                  </a:lnTo>
                  <a:close/>
                </a:path>
                <a:path w="9831069" h="2727325" extrusionOk="0">
                  <a:moveTo>
                    <a:pt x="9830689" y="2205380"/>
                  </a:moveTo>
                  <a:lnTo>
                    <a:pt x="9827514" y="2189645"/>
                  </a:lnTo>
                  <a:lnTo>
                    <a:pt x="9818840" y="2176754"/>
                  </a:lnTo>
                  <a:lnTo>
                    <a:pt x="9805962" y="2168055"/>
                  </a:lnTo>
                  <a:lnTo>
                    <a:pt x="9790176" y="2164854"/>
                  </a:lnTo>
                  <a:lnTo>
                    <a:pt x="9774390" y="2168055"/>
                  </a:lnTo>
                  <a:lnTo>
                    <a:pt x="9761512" y="2176754"/>
                  </a:lnTo>
                  <a:lnTo>
                    <a:pt x="9752838" y="2189645"/>
                  </a:lnTo>
                  <a:lnTo>
                    <a:pt x="9749663" y="2205380"/>
                  </a:lnTo>
                  <a:lnTo>
                    <a:pt x="9752838" y="2221166"/>
                  </a:lnTo>
                  <a:lnTo>
                    <a:pt x="9761512" y="2234044"/>
                  </a:lnTo>
                  <a:lnTo>
                    <a:pt x="9774390" y="2242731"/>
                  </a:lnTo>
                  <a:lnTo>
                    <a:pt x="9790176" y="2245906"/>
                  </a:lnTo>
                  <a:lnTo>
                    <a:pt x="9805962" y="2242731"/>
                  </a:lnTo>
                  <a:lnTo>
                    <a:pt x="9818840" y="2234044"/>
                  </a:lnTo>
                  <a:lnTo>
                    <a:pt x="9827514" y="2221166"/>
                  </a:lnTo>
                  <a:lnTo>
                    <a:pt x="9830689" y="2205380"/>
                  </a:lnTo>
                  <a:close/>
                </a:path>
                <a:path w="9831069" h="2727325" extrusionOk="0">
                  <a:moveTo>
                    <a:pt x="9830689" y="1964867"/>
                  </a:moveTo>
                  <a:lnTo>
                    <a:pt x="9827514" y="1949081"/>
                  </a:lnTo>
                  <a:lnTo>
                    <a:pt x="9818840" y="1936203"/>
                  </a:lnTo>
                  <a:lnTo>
                    <a:pt x="9805962" y="1927529"/>
                  </a:lnTo>
                  <a:lnTo>
                    <a:pt x="9790176" y="1924342"/>
                  </a:lnTo>
                  <a:lnTo>
                    <a:pt x="9774390" y="1927529"/>
                  </a:lnTo>
                  <a:lnTo>
                    <a:pt x="9761512" y="1936203"/>
                  </a:lnTo>
                  <a:lnTo>
                    <a:pt x="9752838" y="1949081"/>
                  </a:lnTo>
                  <a:lnTo>
                    <a:pt x="9749663" y="1964867"/>
                  </a:lnTo>
                  <a:lnTo>
                    <a:pt x="9752838" y="1980653"/>
                  </a:lnTo>
                  <a:lnTo>
                    <a:pt x="9761512" y="1993531"/>
                  </a:lnTo>
                  <a:lnTo>
                    <a:pt x="9774390" y="2002205"/>
                  </a:lnTo>
                  <a:lnTo>
                    <a:pt x="9790176" y="2005393"/>
                  </a:lnTo>
                  <a:lnTo>
                    <a:pt x="9805962" y="2002205"/>
                  </a:lnTo>
                  <a:lnTo>
                    <a:pt x="9818840" y="1993531"/>
                  </a:lnTo>
                  <a:lnTo>
                    <a:pt x="9827514" y="1980653"/>
                  </a:lnTo>
                  <a:lnTo>
                    <a:pt x="9830689" y="1964867"/>
                  </a:lnTo>
                  <a:close/>
                </a:path>
                <a:path w="9831069" h="2727325" extrusionOk="0">
                  <a:moveTo>
                    <a:pt x="9830689" y="1724355"/>
                  </a:moveTo>
                  <a:lnTo>
                    <a:pt x="9827514" y="1708569"/>
                  </a:lnTo>
                  <a:lnTo>
                    <a:pt x="9818840" y="1695678"/>
                  </a:lnTo>
                  <a:lnTo>
                    <a:pt x="9805962" y="1687004"/>
                  </a:lnTo>
                  <a:lnTo>
                    <a:pt x="9790176" y="1683829"/>
                  </a:lnTo>
                  <a:lnTo>
                    <a:pt x="9774390" y="1687004"/>
                  </a:lnTo>
                  <a:lnTo>
                    <a:pt x="9761512" y="1695678"/>
                  </a:lnTo>
                  <a:lnTo>
                    <a:pt x="9752838" y="1708569"/>
                  </a:lnTo>
                  <a:lnTo>
                    <a:pt x="9749663" y="1724355"/>
                  </a:lnTo>
                  <a:lnTo>
                    <a:pt x="9752838" y="1740141"/>
                  </a:lnTo>
                  <a:lnTo>
                    <a:pt x="9761512" y="1753019"/>
                  </a:lnTo>
                  <a:lnTo>
                    <a:pt x="9774390" y="1761693"/>
                  </a:lnTo>
                  <a:lnTo>
                    <a:pt x="9790176" y="1764880"/>
                  </a:lnTo>
                  <a:lnTo>
                    <a:pt x="9805962" y="1761693"/>
                  </a:lnTo>
                  <a:lnTo>
                    <a:pt x="9818840" y="1753019"/>
                  </a:lnTo>
                  <a:lnTo>
                    <a:pt x="9827514" y="1740141"/>
                  </a:lnTo>
                  <a:lnTo>
                    <a:pt x="9830689" y="1724355"/>
                  </a:lnTo>
                  <a:close/>
                </a:path>
                <a:path w="9831069" h="2727325" extrusionOk="0">
                  <a:moveTo>
                    <a:pt x="9830689" y="1483728"/>
                  </a:moveTo>
                  <a:lnTo>
                    <a:pt x="9827514" y="1467993"/>
                  </a:lnTo>
                  <a:lnTo>
                    <a:pt x="9818840" y="1455102"/>
                  </a:lnTo>
                  <a:lnTo>
                    <a:pt x="9805962" y="1446390"/>
                  </a:lnTo>
                  <a:lnTo>
                    <a:pt x="9790176" y="1443202"/>
                  </a:lnTo>
                  <a:lnTo>
                    <a:pt x="9774390" y="1446390"/>
                  </a:lnTo>
                  <a:lnTo>
                    <a:pt x="9761512" y="1455102"/>
                  </a:lnTo>
                  <a:lnTo>
                    <a:pt x="9752838" y="1467993"/>
                  </a:lnTo>
                  <a:lnTo>
                    <a:pt x="9749663" y="1483728"/>
                  </a:lnTo>
                  <a:lnTo>
                    <a:pt x="9752838" y="1499514"/>
                  </a:lnTo>
                  <a:lnTo>
                    <a:pt x="9761512" y="1512392"/>
                  </a:lnTo>
                  <a:lnTo>
                    <a:pt x="9774390" y="1521079"/>
                  </a:lnTo>
                  <a:lnTo>
                    <a:pt x="9790176" y="1524254"/>
                  </a:lnTo>
                  <a:lnTo>
                    <a:pt x="9805962" y="1521079"/>
                  </a:lnTo>
                  <a:lnTo>
                    <a:pt x="9818840" y="1512392"/>
                  </a:lnTo>
                  <a:lnTo>
                    <a:pt x="9827514" y="1499514"/>
                  </a:lnTo>
                  <a:lnTo>
                    <a:pt x="9830689" y="1483728"/>
                  </a:lnTo>
                  <a:close/>
                </a:path>
                <a:path w="9831069" h="2727325" extrusionOk="0">
                  <a:moveTo>
                    <a:pt x="9830689" y="1243215"/>
                  </a:moveTo>
                  <a:lnTo>
                    <a:pt x="9827514" y="1227429"/>
                  </a:lnTo>
                  <a:lnTo>
                    <a:pt x="9818840" y="1214551"/>
                  </a:lnTo>
                  <a:lnTo>
                    <a:pt x="9805962" y="1205877"/>
                  </a:lnTo>
                  <a:lnTo>
                    <a:pt x="9790176" y="1202690"/>
                  </a:lnTo>
                  <a:lnTo>
                    <a:pt x="9774390" y="1205877"/>
                  </a:lnTo>
                  <a:lnTo>
                    <a:pt x="9761512" y="1214551"/>
                  </a:lnTo>
                  <a:lnTo>
                    <a:pt x="9752838" y="1227429"/>
                  </a:lnTo>
                  <a:lnTo>
                    <a:pt x="9749663" y="1243215"/>
                  </a:lnTo>
                  <a:lnTo>
                    <a:pt x="9752838" y="1259001"/>
                  </a:lnTo>
                  <a:lnTo>
                    <a:pt x="9761512" y="1271879"/>
                  </a:lnTo>
                  <a:lnTo>
                    <a:pt x="9774390" y="1280553"/>
                  </a:lnTo>
                  <a:lnTo>
                    <a:pt x="9790176" y="1283741"/>
                  </a:lnTo>
                  <a:lnTo>
                    <a:pt x="9805962" y="1280553"/>
                  </a:lnTo>
                  <a:lnTo>
                    <a:pt x="9818840" y="1271879"/>
                  </a:lnTo>
                  <a:lnTo>
                    <a:pt x="9827514" y="1259001"/>
                  </a:lnTo>
                  <a:lnTo>
                    <a:pt x="9830689" y="1243215"/>
                  </a:lnTo>
                  <a:close/>
                </a:path>
                <a:path w="9831069" h="2727325" extrusionOk="0">
                  <a:moveTo>
                    <a:pt x="9830689" y="1002703"/>
                  </a:moveTo>
                  <a:lnTo>
                    <a:pt x="9827514" y="986917"/>
                  </a:lnTo>
                  <a:lnTo>
                    <a:pt x="9818840" y="974039"/>
                  </a:lnTo>
                  <a:lnTo>
                    <a:pt x="9805962" y="965352"/>
                  </a:lnTo>
                  <a:lnTo>
                    <a:pt x="9790176" y="962177"/>
                  </a:lnTo>
                  <a:lnTo>
                    <a:pt x="9774390" y="965352"/>
                  </a:lnTo>
                  <a:lnTo>
                    <a:pt x="9761512" y="974039"/>
                  </a:lnTo>
                  <a:lnTo>
                    <a:pt x="9752838" y="986917"/>
                  </a:lnTo>
                  <a:lnTo>
                    <a:pt x="9749663" y="1002703"/>
                  </a:lnTo>
                  <a:lnTo>
                    <a:pt x="9752838" y="1018438"/>
                  </a:lnTo>
                  <a:lnTo>
                    <a:pt x="9761512" y="1031328"/>
                  </a:lnTo>
                  <a:lnTo>
                    <a:pt x="9774390" y="1040028"/>
                  </a:lnTo>
                  <a:lnTo>
                    <a:pt x="9790176" y="1043216"/>
                  </a:lnTo>
                  <a:lnTo>
                    <a:pt x="9805962" y="1040028"/>
                  </a:lnTo>
                  <a:lnTo>
                    <a:pt x="9818840" y="1031328"/>
                  </a:lnTo>
                  <a:lnTo>
                    <a:pt x="9827514" y="1018438"/>
                  </a:lnTo>
                  <a:lnTo>
                    <a:pt x="9830689" y="1002703"/>
                  </a:lnTo>
                  <a:close/>
                </a:path>
                <a:path w="9831069" h="2727325" extrusionOk="0">
                  <a:moveTo>
                    <a:pt x="9830689" y="762076"/>
                  </a:moveTo>
                  <a:lnTo>
                    <a:pt x="9827514" y="746340"/>
                  </a:lnTo>
                  <a:lnTo>
                    <a:pt x="9818840" y="733450"/>
                  </a:lnTo>
                  <a:lnTo>
                    <a:pt x="9805962" y="724750"/>
                  </a:lnTo>
                  <a:lnTo>
                    <a:pt x="9790176" y="721550"/>
                  </a:lnTo>
                  <a:lnTo>
                    <a:pt x="9774390" y="724750"/>
                  </a:lnTo>
                  <a:lnTo>
                    <a:pt x="9761512" y="733450"/>
                  </a:lnTo>
                  <a:lnTo>
                    <a:pt x="9752838" y="746340"/>
                  </a:lnTo>
                  <a:lnTo>
                    <a:pt x="9749663" y="762076"/>
                  </a:lnTo>
                  <a:lnTo>
                    <a:pt x="9752838" y="777862"/>
                  </a:lnTo>
                  <a:lnTo>
                    <a:pt x="9761512" y="790740"/>
                  </a:lnTo>
                  <a:lnTo>
                    <a:pt x="9774390" y="799414"/>
                  </a:lnTo>
                  <a:lnTo>
                    <a:pt x="9790176" y="802601"/>
                  </a:lnTo>
                  <a:lnTo>
                    <a:pt x="9805962" y="799414"/>
                  </a:lnTo>
                  <a:lnTo>
                    <a:pt x="9818840" y="790740"/>
                  </a:lnTo>
                  <a:lnTo>
                    <a:pt x="9827514" y="777862"/>
                  </a:lnTo>
                  <a:lnTo>
                    <a:pt x="9830689" y="762076"/>
                  </a:lnTo>
                  <a:close/>
                </a:path>
                <a:path w="9831069" h="2727325" extrusionOk="0">
                  <a:moveTo>
                    <a:pt x="9830689" y="521563"/>
                  </a:moveTo>
                  <a:lnTo>
                    <a:pt x="9827514" y="505777"/>
                  </a:lnTo>
                  <a:lnTo>
                    <a:pt x="9818840" y="492899"/>
                  </a:lnTo>
                  <a:lnTo>
                    <a:pt x="9805962" y="484225"/>
                  </a:lnTo>
                  <a:lnTo>
                    <a:pt x="9790176" y="481037"/>
                  </a:lnTo>
                  <a:lnTo>
                    <a:pt x="9774390" y="484225"/>
                  </a:lnTo>
                  <a:lnTo>
                    <a:pt x="9761512" y="492899"/>
                  </a:lnTo>
                  <a:lnTo>
                    <a:pt x="9752838" y="505777"/>
                  </a:lnTo>
                  <a:lnTo>
                    <a:pt x="9749663" y="521563"/>
                  </a:lnTo>
                  <a:lnTo>
                    <a:pt x="9752838" y="537349"/>
                  </a:lnTo>
                  <a:lnTo>
                    <a:pt x="9761512" y="550227"/>
                  </a:lnTo>
                  <a:lnTo>
                    <a:pt x="9774390" y="558901"/>
                  </a:lnTo>
                  <a:lnTo>
                    <a:pt x="9790176" y="562089"/>
                  </a:lnTo>
                  <a:lnTo>
                    <a:pt x="9805962" y="558901"/>
                  </a:lnTo>
                  <a:lnTo>
                    <a:pt x="9818840" y="550227"/>
                  </a:lnTo>
                  <a:lnTo>
                    <a:pt x="9827514" y="537349"/>
                  </a:lnTo>
                  <a:lnTo>
                    <a:pt x="9830689" y="52156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283" name="Google Shape;1283;p32"/>
            <p:cNvPicPr preferRelativeResize="0"/>
            <p:nvPr/>
          </p:nvPicPr>
          <p:blipFill rotWithShape="1"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5245614" y="3545598"/>
              <a:ext cx="81044" cy="8104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4" name="Google Shape;1284;p32"/>
            <p:cNvPicPr preferRelativeResize="0"/>
            <p:nvPr/>
          </p:nvPicPr>
          <p:blipFill rotWithShape="1">
            <a:blip r:embed="rId7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4512652" y="3305075"/>
              <a:ext cx="81034" cy="8104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285" name="Google Shape;1285;p32"/>
            <p:cNvSpPr/>
            <p:nvPr/>
          </p:nvSpPr>
          <p:spPr>
            <a:xfrm>
              <a:off x="11384679" y="3305075"/>
              <a:ext cx="2963544" cy="81279"/>
            </a:xfrm>
            <a:custGeom>
              <a:avLst/>
              <a:gdLst/>
              <a:ahLst/>
              <a:cxnLst/>
              <a:rect l="l" t="t" r="r" b="b"/>
              <a:pathLst>
                <a:path w="2963544" h="81279" extrusionOk="0">
                  <a:moveTo>
                    <a:pt x="2922633" y="0"/>
                  </a:moveTo>
                  <a:lnTo>
                    <a:pt x="2906848" y="3180"/>
                  </a:lnTo>
                  <a:lnTo>
                    <a:pt x="2893969" y="11858"/>
                  </a:lnTo>
                  <a:lnTo>
                    <a:pt x="2885291" y="24737"/>
                  </a:lnTo>
                  <a:lnTo>
                    <a:pt x="2882111" y="40522"/>
                  </a:lnTo>
                  <a:lnTo>
                    <a:pt x="2885291" y="56263"/>
                  </a:lnTo>
                  <a:lnTo>
                    <a:pt x="2893969" y="69147"/>
                  </a:lnTo>
                  <a:lnTo>
                    <a:pt x="2906848" y="77849"/>
                  </a:lnTo>
                  <a:lnTo>
                    <a:pt x="2922633" y="81044"/>
                  </a:lnTo>
                  <a:lnTo>
                    <a:pt x="2938418" y="77849"/>
                  </a:lnTo>
                  <a:lnTo>
                    <a:pt x="2951297" y="69147"/>
                  </a:lnTo>
                  <a:lnTo>
                    <a:pt x="2959975" y="56263"/>
                  </a:lnTo>
                  <a:lnTo>
                    <a:pt x="2963155" y="40522"/>
                  </a:lnTo>
                  <a:lnTo>
                    <a:pt x="2959975" y="24737"/>
                  </a:lnTo>
                  <a:lnTo>
                    <a:pt x="2951297" y="11858"/>
                  </a:lnTo>
                  <a:lnTo>
                    <a:pt x="2938418" y="3180"/>
                  </a:lnTo>
                  <a:lnTo>
                    <a:pt x="2922633" y="0"/>
                  </a:lnTo>
                  <a:close/>
                </a:path>
                <a:path w="2963544" h="81279" extrusionOk="0">
                  <a:moveTo>
                    <a:pt x="2682441" y="0"/>
                  </a:moveTo>
                  <a:lnTo>
                    <a:pt x="2666696" y="3180"/>
                  </a:lnTo>
                  <a:lnTo>
                    <a:pt x="2653813" y="11858"/>
                  </a:lnTo>
                  <a:lnTo>
                    <a:pt x="2645113" y="24737"/>
                  </a:lnTo>
                  <a:lnTo>
                    <a:pt x="2641919" y="40522"/>
                  </a:lnTo>
                  <a:lnTo>
                    <a:pt x="2645113" y="56263"/>
                  </a:lnTo>
                  <a:lnTo>
                    <a:pt x="2653813" y="69147"/>
                  </a:lnTo>
                  <a:lnTo>
                    <a:pt x="2666696" y="77849"/>
                  </a:lnTo>
                  <a:lnTo>
                    <a:pt x="2682441" y="81044"/>
                  </a:lnTo>
                  <a:lnTo>
                    <a:pt x="2698220" y="77849"/>
                  </a:lnTo>
                  <a:lnTo>
                    <a:pt x="2711096" y="69147"/>
                  </a:lnTo>
                  <a:lnTo>
                    <a:pt x="2719773" y="56263"/>
                  </a:lnTo>
                  <a:lnTo>
                    <a:pt x="2722953" y="40522"/>
                  </a:lnTo>
                  <a:lnTo>
                    <a:pt x="2719773" y="24737"/>
                  </a:lnTo>
                  <a:lnTo>
                    <a:pt x="2711096" y="11858"/>
                  </a:lnTo>
                  <a:lnTo>
                    <a:pt x="2698220" y="3180"/>
                  </a:lnTo>
                  <a:lnTo>
                    <a:pt x="2682441" y="0"/>
                  </a:lnTo>
                  <a:close/>
                </a:path>
                <a:path w="2963544" h="81279" extrusionOk="0">
                  <a:moveTo>
                    <a:pt x="2442334" y="0"/>
                  </a:moveTo>
                  <a:lnTo>
                    <a:pt x="2426549" y="3180"/>
                  </a:lnTo>
                  <a:lnTo>
                    <a:pt x="2413669" y="11858"/>
                  </a:lnTo>
                  <a:lnTo>
                    <a:pt x="2404992" y="24737"/>
                  </a:lnTo>
                  <a:lnTo>
                    <a:pt x="2401811" y="40522"/>
                  </a:lnTo>
                  <a:lnTo>
                    <a:pt x="2404992" y="56263"/>
                  </a:lnTo>
                  <a:lnTo>
                    <a:pt x="2413669" y="69147"/>
                  </a:lnTo>
                  <a:lnTo>
                    <a:pt x="2426549" y="77849"/>
                  </a:lnTo>
                  <a:lnTo>
                    <a:pt x="2442334" y="81044"/>
                  </a:lnTo>
                  <a:lnTo>
                    <a:pt x="2458074" y="77849"/>
                  </a:lnTo>
                  <a:lnTo>
                    <a:pt x="2470958" y="69147"/>
                  </a:lnTo>
                  <a:lnTo>
                    <a:pt x="2479661" y="56263"/>
                  </a:lnTo>
                  <a:lnTo>
                    <a:pt x="2482856" y="40522"/>
                  </a:lnTo>
                  <a:lnTo>
                    <a:pt x="2479661" y="24737"/>
                  </a:lnTo>
                  <a:lnTo>
                    <a:pt x="2470958" y="11858"/>
                  </a:lnTo>
                  <a:lnTo>
                    <a:pt x="2458074" y="3180"/>
                  </a:lnTo>
                  <a:lnTo>
                    <a:pt x="2442334" y="0"/>
                  </a:lnTo>
                  <a:close/>
                </a:path>
                <a:path w="2963544" h="81279" extrusionOk="0">
                  <a:moveTo>
                    <a:pt x="2202142" y="0"/>
                  </a:moveTo>
                  <a:lnTo>
                    <a:pt x="2186351" y="3180"/>
                  </a:lnTo>
                  <a:lnTo>
                    <a:pt x="2173469" y="11858"/>
                  </a:lnTo>
                  <a:lnTo>
                    <a:pt x="2164790" y="24737"/>
                  </a:lnTo>
                  <a:lnTo>
                    <a:pt x="2161609" y="40522"/>
                  </a:lnTo>
                  <a:lnTo>
                    <a:pt x="2164790" y="56263"/>
                  </a:lnTo>
                  <a:lnTo>
                    <a:pt x="2173469" y="69147"/>
                  </a:lnTo>
                  <a:lnTo>
                    <a:pt x="2186351" y="77849"/>
                  </a:lnTo>
                  <a:lnTo>
                    <a:pt x="2202142" y="81044"/>
                  </a:lnTo>
                  <a:lnTo>
                    <a:pt x="2217922" y="77849"/>
                  </a:lnTo>
                  <a:lnTo>
                    <a:pt x="2230802" y="69147"/>
                  </a:lnTo>
                  <a:lnTo>
                    <a:pt x="2239482" y="56263"/>
                  </a:lnTo>
                  <a:lnTo>
                    <a:pt x="2242664" y="40522"/>
                  </a:lnTo>
                  <a:lnTo>
                    <a:pt x="2239482" y="24737"/>
                  </a:lnTo>
                  <a:lnTo>
                    <a:pt x="2230802" y="11858"/>
                  </a:lnTo>
                  <a:lnTo>
                    <a:pt x="2217922" y="3180"/>
                  </a:lnTo>
                  <a:lnTo>
                    <a:pt x="2202142" y="0"/>
                  </a:lnTo>
                  <a:close/>
                </a:path>
                <a:path w="2963544" h="81279" extrusionOk="0">
                  <a:moveTo>
                    <a:pt x="1961929" y="0"/>
                  </a:moveTo>
                  <a:lnTo>
                    <a:pt x="1946144" y="3180"/>
                  </a:lnTo>
                  <a:lnTo>
                    <a:pt x="1933265" y="11858"/>
                  </a:lnTo>
                  <a:lnTo>
                    <a:pt x="1924587" y="24737"/>
                  </a:lnTo>
                  <a:lnTo>
                    <a:pt x="1921407" y="40522"/>
                  </a:lnTo>
                  <a:lnTo>
                    <a:pt x="1924587" y="56263"/>
                  </a:lnTo>
                  <a:lnTo>
                    <a:pt x="1933265" y="69147"/>
                  </a:lnTo>
                  <a:lnTo>
                    <a:pt x="1946144" y="77849"/>
                  </a:lnTo>
                  <a:lnTo>
                    <a:pt x="1961929" y="81044"/>
                  </a:lnTo>
                  <a:lnTo>
                    <a:pt x="1977714" y="77849"/>
                  </a:lnTo>
                  <a:lnTo>
                    <a:pt x="1990593" y="69147"/>
                  </a:lnTo>
                  <a:lnTo>
                    <a:pt x="1999271" y="56263"/>
                  </a:lnTo>
                  <a:lnTo>
                    <a:pt x="2002452" y="40522"/>
                  </a:lnTo>
                  <a:lnTo>
                    <a:pt x="1999271" y="24737"/>
                  </a:lnTo>
                  <a:lnTo>
                    <a:pt x="1990593" y="11858"/>
                  </a:lnTo>
                  <a:lnTo>
                    <a:pt x="1977714" y="3180"/>
                  </a:lnTo>
                  <a:lnTo>
                    <a:pt x="1961929" y="0"/>
                  </a:lnTo>
                  <a:close/>
                </a:path>
                <a:path w="2963544" h="81279" extrusionOk="0">
                  <a:moveTo>
                    <a:pt x="1721738" y="0"/>
                  </a:moveTo>
                  <a:lnTo>
                    <a:pt x="1705993" y="3180"/>
                  </a:lnTo>
                  <a:lnTo>
                    <a:pt x="1693109" y="11858"/>
                  </a:lnTo>
                  <a:lnTo>
                    <a:pt x="1684409" y="24737"/>
                  </a:lnTo>
                  <a:lnTo>
                    <a:pt x="1681215" y="40522"/>
                  </a:lnTo>
                  <a:lnTo>
                    <a:pt x="1684409" y="56263"/>
                  </a:lnTo>
                  <a:lnTo>
                    <a:pt x="1693109" y="69147"/>
                  </a:lnTo>
                  <a:lnTo>
                    <a:pt x="1705993" y="77849"/>
                  </a:lnTo>
                  <a:lnTo>
                    <a:pt x="1721738" y="81044"/>
                  </a:lnTo>
                  <a:lnTo>
                    <a:pt x="1737534" y="77849"/>
                  </a:lnTo>
                  <a:lnTo>
                    <a:pt x="1750450" y="69147"/>
                  </a:lnTo>
                  <a:lnTo>
                    <a:pt x="1759166" y="56263"/>
                  </a:lnTo>
                  <a:lnTo>
                    <a:pt x="1762365" y="40522"/>
                  </a:lnTo>
                  <a:lnTo>
                    <a:pt x="1759166" y="24737"/>
                  </a:lnTo>
                  <a:lnTo>
                    <a:pt x="1750450" y="11858"/>
                  </a:lnTo>
                  <a:lnTo>
                    <a:pt x="1737534" y="3180"/>
                  </a:lnTo>
                  <a:lnTo>
                    <a:pt x="1721738" y="0"/>
                  </a:lnTo>
                  <a:close/>
                </a:path>
                <a:path w="2963544" h="81279" extrusionOk="0">
                  <a:moveTo>
                    <a:pt x="1481630" y="0"/>
                  </a:moveTo>
                  <a:lnTo>
                    <a:pt x="1465845" y="3180"/>
                  </a:lnTo>
                  <a:lnTo>
                    <a:pt x="1452966" y="11858"/>
                  </a:lnTo>
                  <a:lnTo>
                    <a:pt x="1444288" y="24737"/>
                  </a:lnTo>
                  <a:lnTo>
                    <a:pt x="1441107" y="40522"/>
                  </a:lnTo>
                  <a:lnTo>
                    <a:pt x="1444288" y="56263"/>
                  </a:lnTo>
                  <a:lnTo>
                    <a:pt x="1452966" y="69147"/>
                  </a:lnTo>
                  <a:lnTo>
                    <a:pt x="1465845" y="77849"/>
                  </a:lnTo>
                  <a:lnTo>
                    <a:pt x="1481630" y="81044"/>
                  </a:lnTo>
                  <a:lnTo>
                    <a:pt x="1497419" y="77849"/>
                  </a:lnTo>
                  <a:lnTo>
                    <a:pt x="1510298" y="69147"/>
                  </a:lnTo>
                  <a:lnTo>
                    <a:pt x="1518973" y="56263"/>
                  </a:lnTo>
                  <a:lnTo>
                    <a:pt x="1522152" y="40522"/>
                  </a:lnTo>
                  <a:lnTo>
                    <a:pt x="1518973" y="24737"/>
                  </a:lnTo>
                  <a:lnTo>
                    <a:pt x="1510298" y="11858"/>
                  </a:lnTo>
                  <a:lnTo>
                    <a:pt x="1497419" y="3180"/>
                  </a:lnTo>
                  <a:lnTo>
                    <a:pt x="1481630" y="0"/>
                  </a:lnTo>
                  <a:close/>
                </a:path>
                <a:path w="2963544" h="81279" extrusionOk="0">
                  <a:moveTo>
                    <a:pt x="1241438" y="0"/>
                  </a:moveTo>
                  <a:lnTo>
                    <a:pt x="1225647" y="3180"/>
                  </a:lnTo>
                  <a:lnTo>
                    <a:pt x="1212765" y="11858"/>
                  </a:lnTo>
                  <a:lnTo>
                    <a:pt x="1204086" y="24737"/>
                  </a:lnTo>
                  <a:lnTo>
                    <a:pt x="1200905" y="40522"/>
                  </a:lnTo>
                  <a:lnTo>
                    <a:pt x="1204086" y="56263"/>
                  </a:lnTo>
                  <a:lnTo>
                    <a:pt x="1212765" y="69147"/>
                  </a:lnTo>
                  <a:lnTo>
                    <a:pt x="1225647" y="77849"/>
                  </a:lnTo>
                  <a:lnTo>
                    <a:pt x="1241438" y="81044"/>
                  </a:lnTo>
                  <a:lnTo>
                    <a:pt x="1257219" y="77849"/>
                  </a:lnTo>
                  <a:lnTo>
                    <a:pt x="1270098" y="69147"/>
                  </a:lnTo>
                  <a:lnTo>
                    <a:pt x="1278778" y="56263"/>
                  </a:lnTo>
                  <a:lnTo>
                    <a:pt x="1281960" y="40522"/>
                  </a:lnTo>
                  <a:lnTo>
                    <a:pt x="1278778" y="24737"/>
                  </a:lnTo>
                  <a:lnTo>
                    <a:pt x="1270098" y="11858"/>
                  </a:lnTo>
                  <a:lnTo>
                    <a:pt x="1257219" y="3180"/>
                  </a:lnTo>
                  <a:lnTo>
                    <a:pt x="1241438" y="0"/>
                  </a:lnTo>
                  <a:close/>
                </a:path>
                <a:path w="2963544" h="81279" extrusionOk="0">
                  <a:moveTo>
                    <a:pt x="1001226" y="0"/>
                  </a:moveTo>
                  <a:lnTo>
                    <a:pt x="985485" y="3180"/>
                  </a:lnTo>
                  <a:lnTo>
                    <a:pt x="972601" y="11858"/>
                  </a:lnTo>
                  <a:lnTo>
                    <a:pt x="963898" y="24737"/>
                  </a:lnTo>
                  <a:lnTo>
                    <a:pt x="960703" y="40522"/>
                  </a:lnTo>
                  <a:lnTo>
                    <a:pt x="963898" y="56263"/>
                  </a:lnTo>
                  <a:lnTo>
                    <a:pt x="972601" y="69147"/>
                  </a:lnTo>
                  <a:lnTo>
                    <a:pt x="985485" y="77849"/>
                  </a:lnTo>
                  <a:lnTo>
                    <a:pt x="1001226" y="81044"/>
                  </a:lnTo>
                  <a:lnTo>
                    <a:pt x="1017010" y="77849"/>
                  </a:lnTo>
                  <a:lnTo>
                    <a:pt x="1029890" y="69147"/>
                  </a:lnTo>
                  <a:lnTo>
                    <a:pt x="1038567" y="56263"/>
                  </a:lnTo>
                  <a:lnTo>
                    <a:pt x="1041748" y="40522"/>
                  </a:lnTo>
                  <a:lnTo>
                    <a:pt x="1038567" y="24737"/>
                  </a:lnTo>
                  <a:lnTo>
                    <a:pt x="1029890" y="11858"/>
                  </a:lnTo>
                  <a:lnTo>
                    <a:pt x="1017010" y="3180"/>
                  </a:lnTo>
                  <a:lnTo>
                    <a:pt x="1001226" y="0"/>
                  </a:lnTo>
                  <a:close/>
                </a:path>
                <a:path w="2963544" h="81279" extrusionOk="0">
                  <a:moveTo>
                    <a:pt x="761128" y="0"/>
                  </a:moveTo>
                  <a:lnTo>
                    <a:pt x="745343" y="3180"/>
                  </a:lnTo>
                  <a:lnTo>
                    <a:pt x="732464" y="11858"/>
                  </a:lnTo>
                  <a:lnTo>
                    <a:pt x="723786" y="24737"/>
                  </a:lnTo>
                  <a:lnTo>
                    <a:pt x="720606" y="40522"/>
                  </a:lnTo>
                  <a:lnTo>
                    <a:pt x="723786" y="56263"/>
                  </a:lnTo>
                  <a:lnTo>
                    <a:pt x="732464" y="69147"/>
                  </a:lnTo>
                  <a:lnTo>
                    <a:pt x="745343" y="77849"/>
                  </a:lnTo>
                  <a:lnTo>
                    <a:pt x="761128" y="81044"/>
                  </a:lnTo>
                  <a:lnTo>
                    <a:pt x="776915" y="77849"/>
                  </a:lnTo>
                  <a:lnTo>
                    <a:pt x="789797" y="69147"/>
                  </a:lnTo>
                  <a:lnTo>
                    <a:pt x="798479" y="56263"/>
                  </a:lnTo>
                  <a:lnTo>
                    <a:pt x="801661" y="40522"/>
                  </a:lnTo>
                  <a:lnTo>
                    <a:pt x="798479" y="24737"/>
                  </a:lnTo>
                  <a:lnTo>
                    <a:pt x="789797" y="11858"/>
                  </a:lnTo>
                  <a:lnTo>
                    <a:pt x="776915" y="3180"/>
                  </a:lnTo>
                  <a:lnTo>
                    <a:pt x="761128" y="0"/>
                  </a:lnTo>
                  <a:close/>
                </a:path>
                <a:path w="2963544" h="81279" extrusionOk="0">
                  <a:moveTo>
                    <a:pt x="520926" y="0"/>
                  </a:moveTo>
                  <a:lnTo>
                    <a:pt x="505141" y="3180"/>
                  </a:lnTo>
                  <a:lnTo>
                    <a:pt x="492262" y="11858"/>
                  </a:lnTo>
                  <a:lnTo>
                    <a:pt x="483584" y="24737"/>
                  </a:lnTo>
                  <a:lnTo>
                    <a:pt x="480404" y="40522"/>
                  </a:lnTo>
                  <a:lnTo>
                    <a:pt x="483584" y="56263"/>
                  </a:lnTo>
                  <a:lnTo>
                    <a:pt x="492262" y="69147"/>
                  </a:lnTo>
                  <a:lnTo>
                    <a:pt x="505141" y="77849"/>
                  </a:lnTo>
                  <a:lnTo>
                    <a:pt x="520926" y="81044"/>
                  </a:lnTo>
                  <a:lnTo>
                    <a:pt x="536715" y="77849"/>
                  </a:lnTo>
                  <a:lnTo>
                    <a:pt x="549594" y="69147"/>
                  </a:lnTo>
                  <a:lnTo>
                    <a:pt x="558269" y="56263"/>
                  </a:lnTo>
                  <a:lnTo>
                    <a:pt x="561448" y="40522"/>
                  </a:lnTo>
                  <a:lnTo>
                    <a:pt x="558269" y="24737"/>
                  </a:lnTo>
                  <a:lnTo>
                    <a:pt x="549594" y="11858"/>
                  </a:lnTo>
                  <a:lnTo>
                    <a:pt x="536715" y="3180"/>
                  </a:lnTo>
                  <a:lnTo>
                    <a:pt x="520926" y="0"/>
                  </a:lnTo>
                  <a:close/>
                </a:path>
                <a:path w="2963544" h="81279" extrusionOk="0">
                  <a:moveTo>
                    <a:pt x="280734" y="0"/>
                  </a:moveTo>
                  <a:lnTo>
                    <a:pt x="264943" y="3180"/>
                  </a:lnTo>
                  <a:lnTo>
                    <a:pt x="252061" y="11858"/>
                  </a:lnTo>
                  <a:lnTo>
                    <a:pt x="243382" y="24737"/>
                  </a:lnTo>
                  <a:lnTo>
                    <a:pt x="240202" y="40522"/>
                  </a:lnTo>
                  <a:lnTo>
                    <a:pt x="243382" y="56263"/>
                  </a:lnTo>
                  <a:lnTo>
                    <a:pt x="252061" y="69147"/>
                  </a:lnTo>
                  <a:lnTo>
                    <a:pt x="264943" y="77849"/>
                  </a:lnTo>
                  <a:lnTo>
                    <a:pt x="280734" y="81044"/>
                  </a:lnTo>
                  <a:lnTo>
                    <a:pt x="296515" y="77849"/>
                  </a:lnTo>
                  <a:lnTo>
                    <a:pt x="309395" y="69147"/>
                  </a:lnTo>
                  <a:lnTo>
                    <a:pt x="318075" y="56263"/>
                  </a:lnTo>
                  <a:lnTo>
                    <a:pt x="321257" y="40522"/>
                  </a:lnTo>
                  <a:lnTo>
                    <a:pt x="318075" y="24737"/>
                  </a:lnTo>
                  <a:lnTo>
                    <a:pt x="309395" y="11858"/>
                  </a:lnTo>
                  <a:lnTo>
                    <a:pt x="296515" y="3180"/>
                  </a:lnTo>
                  <a:lnTo>
                    <a:pt x="280734" y="0"/>
                  </a:lnTo>
                  <a:close/>
                </a:path>
                <a:path w="2963544" h="81279" extrusionOk="0">
                  <a:moveTo>
                    <a:pt x="40627" y="0"/>
                  </a:moveTo>
                  <a:lnTo>
                    <a:pt x="24825" y="3180"/>
                  </a:lnTo>
                  <a:lnTo>
                    <a:pt x="11910" y="11858"/>
                  </a:lnTo>
                  <a:lnTo>
                    <a:pt x="3196" y="24737"/>
                  </a:lnTo>
                  <a:lnTo>
                    <a:pt x="0" y="40522"/>
                  </a:lnTo>
                  <a:lnTo>
                    <a:pt x="3196" y="56263"/>
                  </a:lnTo>
                  <a:lnTo>
                    <a:pt x="11910" y="69147"/>
                  </a:lnTo>
                  <a:lnTo>
                    <a:pt x="24825" y="77849"/>
                  </a:lnTo>
                  <a:lnTo>
                    <a:pt x="40627" y="81044"/>
                  </a:lnTo>
                  <a:lnTo>
                    <a:pt x="56367" y="77849"/>
                  </a:lnTo>
                  <a:lnTo>
                    <a:pt x="69251" y="69147"/>
                  </a:lnTo>
                  <a:lnTo>
                    <a:pt x="77954" y="56263"/>
                  </a:lnTo>
                  <a:lnTo>
                    <a:pt x="81149" y="40522"/>
                  </a:lnTo>
                  <a:lnTo>
                    <a:pt x="77954" y="24737"/>
                  </a:lnTo>
                  <a:lnTo>
                    <a:pt x="69251" y="11858"/>
                  </a:lnTo>
                  <a:lnTo>
                    <a:pt x="56367" y="3180"/>
                  </a:lnTo>
                  <a:lnTo>
                    <a:pt x="4062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600"/>
                <a:buFont typeface="Arial"/>
                <a:buNone/>
              </a:pPr>
              <a:endParaRPr sz="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86" name="Google Shape;1286;p32"/>
          <p:cNvSpPr txBox="1"/>
          <p:nvPr/>
        </p:nvSpPr>
        <p:spPr>
          <a:xfrm>
            <a:off x="1097416" y="2931476"/>
            <a:ext cx="17784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0" marR="0" lvl="0" indent="0" algn="ctr" rtl="0">
              <a:lnSpc>
                <a:spcPct val="79738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50</a:t>
            </a:r>
            <a:r>
              <a:rPr lang="en" sz="2400" b="1" i="0" u="none" strike="noStrike" cap="none">
                <a:solidFill>
                  <a:srgbClr val="ED1C23"/>
                </a:solidFill>
                <a:latin typeface="Montserrat"/>
                <a:ea typeface="Montserrat"/>
                <a:cs typeface="Montserrat"/>
                <a:sym typeface="Montserrat"/>
              </a:rPr>
              <a:t>¢</a:t>
            </a:r>
            <a:endParaRPr sz="5200" b="1" i="0" u="none" strike="noStrike" cap="none" baseline="30000">
              <a:solidFill>
                <a:srgbClr val="ED1C23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12700" marR="12700" lvl="0" indent="0" algn="ctr" rtl="0">
              <a:lnSpc>
                <a:spcPct val="120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COST PER PERSON PER YEAR TO  TREAT THESE DISEASES</a:t>
            </a:r>
            <a:r>
              <a:rPr lang="en" sz="8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7" name="Google Shape;1287;p32"/>
          <p:cNvSpPr txBox="1"/>
          <p:nvPr/>
        </p:nvSpPr>
        <p:spPr>
          <a:xfrm>
            <a:off x="3584864" y="2812028"/>
            <a:ext cx="1908300" cy="10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0" marR="0" lvl="0" indent="0" algn="ctr" rtl="0">
              <a:lnSpc>
                <a:spcPct val="1196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$86</a:t>
            </a:r>
            <a:endParaRPr sz="35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COST PER PERSON TO PROVIDE SURGERY TO PREVENT BLINDNESS FROM TRACHOMA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88" name="Google Shape;1288;p32"/>
          <p:cNvSpPr txBox="1"/>
          <p:nvPr/>
        </p:nvSpPr>
        <p:spPr>
          <a:xfrm>
            <a:off x="6236786" y="2873104"/>
            <a:ext cx="1908300" cy="92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050" rIns="0" bIns="0" anchor="t" anchorCtr="0">
            <a:spAutoFit/>
          </a:bodyPr>
          <a:lstStyle/>
          <a:p>
            <a:pPr marL="0" marR="0" lvl="0" indent="0" algn="ctr" rtl="0">
              <a:lnSpc>
                <a:spcPct val="119607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rPr lang="en" sz="3500" b="1" i="0" u="none" strike="noStrike" cap="none">
                <a:solidFill>
                  <a:srgbClr val="EA1D2B"/>
                </a:solidFill>
                <a:latin typeface="Montserrat"/>
                <a:ea typeface="Montserrat"/>
                <a:cs typeface="Montserrat"/>
                <a:sym typeface="Montserrat"/>
              </a:rPr>
              <a:t>$100</a:t>
            </a:r>
            <a:endParaRPr sz="35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20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COST PER PERSON TO PROVIDE SURGERY TO CURE HYDROCELE</a:t>
            </a:r>
            <a:endParaRPr sz="800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289" name="Google Shape;1289;p32"/>
          <p:cNvSpPr txBox="1"/>
          <p:nvPr/>
        </p:nvSpPr>
        <p:spPr>
          <a:xfrm>
            <a:off x="0" y="0"/>
            <a:ext cx="30000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63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" sz="800" b="1" i="0" u="none" strike="noStrike" cap="none">
                <a:solidFill>
                  <a:srgbClr val="8BBBC1"/>
                </a:solidFill>
                <a:latin typeface="Montserrat"/>
                <a:ea typeface="Montserrat"/>
                <a:cs typeface="Montserrat"/>
                <a:sym typeface="Montserrat"/>
              </a:rPr>
              <a:t>NUMBER OF TREATMENTS</a:t>
            </a:r>
            <a:endParaRPr sz="800" b="1" i="0" u="none" strike="noStrike" cap="none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4" name="Google Shape;1294;g36873e25c74_1_0"/>
          <p:cNvSpPr/>
          <p:nvPr/>
        </p:nvSpPr>
        <p:spPr>
          <a:xfrm>
            <a:off x="6996808" y="3241773"/>
            <a:ext cx="2148157" cy="1978558"/>
          </a:xfrm>
          <a:custGeom>
            <a:avLst/>
            <a:gdLst/>
            <a:ahLst/>
            <a:cxnLst/>
            <a:rect l="l" t="t" r="r" b="b"/>
            <a:pathLst>
              <a:path w="4721225" h="4348480" extrusionOk="0">
                <a:moveTo>
                  <a:pt x="4720839" y="2376"/>
                </a:moveTo>
                <a:lnTo>
                  <a:pt x="4716907" y="2234"/>
                </a:lnTo>
                <a:lnTo>
                  <a:pt x="4668891" y="994"/>
                </a:lnTo>
                <a:lnTo>
                  <a:pt x="4620754" y="249"/>
                </a:lnTo>
                <a:lnTo>
                  <a:pt x="4572497" y="0"/>
                </a:lnTo>
                <a:lnTo>
                  <a:pt x="4524241" y="249"/>
                </a:lnTo>
                <a:lnTo>
                  <a:pt x="4476104" y="994"/>
                </a:lnTo>
                <a:lnTo>
                  <a:pt x="4428088" y="2234"/>
                </a:lnTo>
                <a:lnTo>
                  <a:pt x="4380196" y="3965"/>
                </a:lnTo>
                <a:lnTo>
                  <a:pt x="4332431" y="6186"/>
                </a:lnTo>
                <a:lnTo>
                  <a:pt x="4284794" y="8893"/>
                </a:lnTo>
                <a:lnTo>
                  <a:pt x="4237288" y="12084"/>
                </a:lnTo>
                <a:lnTo>
                  <a:pt x="4189915" y="15758"/>
                </a:lnTo>
                <a:lnTo>
                  <a:pt x="4142679" y="19911"/>
                </a:lnTo>
                <a:lnTo>
                  <a:pt x="4095581" y="24541"/>
                </a:lnTo>
                <a:lnTo>
                  <a:pt x="4048624" y="29645"/>
                </a:lnTo>
                <a:lnTo>
                  <a:pt x="4001811" y="35222"/>
                </a:lnTo>
                <a:lnTo>
                  <a:pt x="3955143" y="41268"/>
                </a:lnTo>
                <a:lnTo>
                  <a:pt x="3908624" y="47782"/>
                </a:lnTo>
                <a:lnTo>
                  <a:pt x="3862255" y="54760"/>
                </a:lnTo>
                <a:lnTo>
                  <a:pt x="3816039" y="62201"/>
                </a:lnTo>
                <a:lnTo>
                  <a:pt x="3769978" y="70102"/>
                </a:lnTo>
                <a:lnTo>
                  <a:pt x="3724076" y="78461"/>
                </a:lnTo>
                <a:lnTo>
                  <a:pt x="3678334" y="87274"/>
                </a:lnTo>
                <a:lnTo>
                  <a:pt x="3632754" y="96540"/>
                </a:lnTo>
                <a:lnTo>
                  <a:pt x="3587340" y="106257"/>
                </a:lnTo>
                <a:lnTo>
                  <a:pt x="3542094" y="116421"/>
                </a:lnTo>
                <a:lnTo>
                  <a:pt x="3497018" y="127031"/>
                </a:lnTo>
                <a:lnTo>
                  <a:pt x="3452114" y="138083"/>
                </a:lnTo>
                <a:lnTo>
                  <a:pt x="3407386" y="149576"/>
                </a:lnTo>
                <a:lnTo>
                  <a:pt x="3362834" y="161507"/>
                </a:lnTo>
                <a:lnTo>
                  <a:pt x="3318463" y="173874"/>
                </a:lnTo>
                <a:lnTo>
                  <a:pt x="3274274" y="186673"/>
                </a:lnTo>
                <a:lnTo>
                  <a:pt x="3230269" y="199904"/>
                </a:lnTo>
                <a:lnTo>
                  <a:pt x="3186452" y="213563"/>
                </a:lnTo>
                <a:lnTo>
                  <a:pt x="3142825" y="227648"/>
                </a:lnTo>
                <a:lnTo>
                  <a:pt x="3099389" y="242156"/>
                </a:lnTo>
                <a:lnTo>
                  <a:pt x="3056148" y="257085"/>
                </a:lnTo>
                <a:lnTo>
                  <a:pt x="3013104" y="272433"/>
                </a:lnTo>
                <a:lnTo>
                  <a:pt x="2970259" y="288196"/>
                </a:lnTo>
                <a:lnTo>
                  <a:pt x="2927616" y="304374"/>
                </a:lnTo>
                <a:lnTo>
                  <a:pt x="2885177" y="320963"/>
                </a:lnTo>
                <a:lnTo>
                  <a:pt x="2842945" y="337960"/>
                </a:lnTo>
                <a:lnTo>
                  <a:pt x="2800922" y="355364"/>
                </a:lnTo>
                <a:lnTo>
                  <a:pt x="2759111" y="373172"/>
                </a:lnTo>
                <a:lnTo>
                  <a:pt x="2717513" y="391382"/>
                </a:lnTo>
                <a:lnTo>
                  <a:pt x="2676132" y="409990"/>
                </a:lnTo>
                <a:lnTo>
                  <a:pt x="2634970" y="428996"/>
                </a:lnTo>
                <a:lnTo>
                  <a:pt x="2594029" y="448395"/>
                </a:lnTo>
                <a:lnTo>
                  <a:pt x="2553311" y="468186"/>
                </a:lnTo>
                <a:lnTo>
                  <a:pt x="2512820" y="488367"/>
                </a:lnTo>
                <a:lnTo>
                  <a:pt x="2472557" y="508934"/>
                </a:lnTo>
                <a:lnTo>
                  <a:pt x="2432526" y="529886"/>
                </a:lnTo>
                <a:lnTo>
                  <a:pt x="2392728" y="551220"/>
                </a:lnTo>
                <a:lnTo>
                  <a:pt x="2353165" y="572933"/>
                </a:lnTo>
                <a:lnTo>
                  <a:pt x="2313841" y="595024"/>
                </a:lnTo>
                <a:lnTo>
                  <a:pt x="2274758" y="617489"/>
                </a:lnTo>
                <a:lnTo>
                  <a:pt x="2235918" y="640327"/>
                </a:lnTo>
                <a:lnTo>
                  <a:pt x="2197324" y="663534"/>
                </a:lnTo>
                <a:lnTo>
                  <a:pt x="2158977" y="687109"/>
                </a:lnTo>
                <a:lnTo>
                  <a:pt x="2120882" y="711049"/>
                </a:lnTo>
                <a:lnTo>
                  <a:pt x="2083039" y="735352"/>
                </a:lnTo>
                <a:lnTo>
                  <a:pt x="2045451" y="760014"/>
                </a:lnTo>
                <a:lnTo>
                  <a:pt x="2008121" y="785034"/>
                </a:lnTo>
                <a:lnTo>
                  <a:pt x="1971052" y="810410"/>
                </a:lnTo>
                <a:lnTo>
                  <a:pt x="1934245" y="836138"/>
                </a:lnTo>
                <a:lnTo>
                  <a:pt x="1897704" y="862217"/>
                </a:lnTo>
                <a:lnTo>
                  <a:pt x="1861429" y="888643"/>
                </a:lnTo>
                <a:lnTo>
                  <a:pt x="1825425" y="915415"/>
                </a:lnTo>
                <a:lnTo>
                  <a:pt x="1789693" y="942530"/>
                </a:lnTo>
                <a:lnTo>
                  <a:pt x="1754237" y="969986"/>
                </a:lnTo>
                <a:lnTo>
                  <a:pt x="1719057" y="997780"/>
                </a:lnTo>
                <a:lnTo>
                  <a:pt x="1684157" y="1025909"/>
                </a:lnTo>
                <a:lnTo>
                  <a:pt x="1649539" y="1054372"/>
                </a:lnTo>
                <a:lnTo>
                  <a:pt x="1615206" y="1083166"/>
                </a:lnTo>
                <a:lnTo>
                  <a:pt x="1581160" y="1112288"/>
                </a:lnTo>
                <a:lnTo>
                  <a:pt x="1547404" y="1141737"/>
                </a:lnTo>
                <a:lnTo>
                  <a:pt x="1513939" y="1171509"/>
                </a:lnTo>
                <a:lnTo>
                  <a:pt x="1480769" y="1201601"/>
                </a:lnTo>
                <a:lnTo>
                  <a:pt x="1447895" y="1232013"/>
                </a:lnTo>
                <a:lnTo>
                  <a:pt x="1415321" y="1262741"/>
                </a:lnTo>
                <a:lnTo>
                  <a:pt x="1383048" y="1293783"/>
                </a:lnTo>
                <a:lnTo>
                  <a:pt x="1351079" y="1325136"/>
                </a:lnTo>
                <a:lnTo>
                  <a:pt x="1319417" y="1356798"/>
                </a:lnTo>
                <a:lnTo>
                  <a:pt x="1288064" y="1388767"/>
                </a:lnTo>
                <a:lnTo>
                  <a:pt x="1257022" y="1421039"/>
                </a:lnTo>
                <a:lnTo>
                  <a:pt x="1226294" y="1453614"/>
                </a:lnTo>
                <a:lnTo>
                  <a:pt x="1195883" y="1486487"/>
                </a:lnTo>
                <a:lnTo>
                  <a:pt x="1165790" y="1519658"/>
                </a:lnTo>
                <a:lnTo>
                  <a:pt x="1136018" y="1553122"/>
                </a:lnTo>
                <a:lnTo>
                  <a:pt x="1106570" y="1586879"/>
                </a:lnTo>
                <a:lnTo>
                  <a:pt x="1077447" y="1620925"/>
                </a:lnTo>
                <a:lnTo>
                  <a:pt x="1048654" y="1655258"/>
                </a:lnTo>
                <a:lnTo>
                  <a:pt x="1020191" y="1689876"/>
                </a:lnTo>
                <a:lnTo>
                  <a:pt x="992061" y="1724776"/>
                </a:lnTo>
                <a:lnTo>
                  <a:pt x="964267" y="1759955"/>
                </a:lnTo>
                <a:lnTo>
                  <a:pt x="936811" y="1795412"/>
                </a:lnTo>
                <a:lnTo>
                  <a:pt x="909696" y="1831144"/>
                </a:lnTo>
                <a:lnTo>
                  <a:pt x="882924" y="1867148"/>
                </a:lnTo>
                <a:lnTo>
                  <a:pt x="856498" y="1903422"/>
                </a:lnTo>
                <a:lnTo>
                  <a:pt x="830419" y="1939964"/>
                </a:lnTo>
                <a:lnTo>
                  <a:pt x="804691" y="1976771"/>
                </a:lnTo>
                <a:lnTo>
                  <a:pt x="779316" y="2013840"/>
                </a:lnTo>
                <a:lnTo>
                  <a:pt x="754295" y="2051170"/>
                </a:lnTo>
                <a:lnTo>
                  <a:pt x="729633" y="2088757"/>
                </a:lnTo>
                <a:lnTo>
                  <a:pt x="705330" y="2126600"/>
                </a:lnTo>
                <a:lnTo>
                  <a:pt x="681391" y="2164696"/>
                </a:lnTo>
                <a:lnTo>
                  <a:pt x="657816" y="2203042"/>
                </a:lnTo>
                <a:lnTo>
                  <a:pt x="634608" y="2241637"/>
                </a:lnTo>
                <a:lnTo>
                  <a:pt x="611771" y="2280477"/>
                </a:lnTo>
                <a:lnTo>
                  <a:pt x="589305" y="2319560"/>
                </a:lnTo>
                <a:lnTo>
                  <a:pt x="567215" y="2358884"/>
                </a:lnTo>
                <a:lnTo>
                  <a:pt x="545501" y="2398446"/>
                </a:lnTo>
                <a:lnTo>
                  <a:pt x="524167" y="2438245"/>
                </a:lnTo>
                <a:lnTo>
                  <a:pt x="503215" y="2478276"/>
                </a:lnTo>
                <a:lnTo>
                  <a:pt x="482648" y="2518539"/>
                </a:lnTo>
                <a:lnTo>
                  <a:pt x="462467" y="2559030"/>
                </a:lnTo>
                <a:lnTo>
                  <a:pt x="442676" y="2599747"/>
                </a:lnTo>
                <a:lnTo>
                  <a:pt x="423277" y="2640688"/>
                </a:lnTo>
                <a:lnTo>
                  <a:pt x="404272" y="2681851"/>
                </a:lnTo>
                <a:lnTo>
                  <a:pt x="385663" y="2723232"/>
                </a:lnTo>
                <a:lnTo>
                  <a:pt x="367454" y="2764829"/>
                </a:lnTo>
                <a:lnTo>
                  <a:pt x="349646" y="2806641"/>
                </a:lnTo>
                <a:lnTo>
                  <a:pt x="332242" y="2848664"/>
                </a:lnTo>
                <a:lnTo>
                  <a:pt x="315244" y="2890896"/>
                </a:lnTo>
                <a:lnTo>
                  <a:pt x="298655" y="2933335"/>
                </a:lnTo>
                <a:lnTo>
                  <a:pt x="282478" y="2975978"/>
                </a:lnTo>
                <a:lnTo>
                  <a:pt x="266714" y="3018823"/>
                </a:lnTo>
                <a:lnTo>
                  <a:pt x="251366" y="3061867"/>
                </a:lnTo>
                <a:lnTo>
                  <a:pt x="236437" y="3105108"/>
                </a:lnTo>
                <a:lnTo>
                  <a:pt x="221929" y="3148543"/>
                </a:lnTo>
                <a:lnTo>
                  <a:pt x="207844" y="3192171"/>
                </a:lnTo>
                <a:lnTo>
                  <a:pt x="194185" y="3235988"/>
                </a:lnTo>
                <a:lnTo>
                  <a:pt x="180955" y="3279993"/>
                </a:lnTo>
                <a:lnTo>
                  <a:pt x="168155" y="3324182"/>
                </a:lnTo>
                <a:lnTo>
                  <a:pt x="155788" y="3368553"/>
                </a:lnTo>
                <a:lnTo>
                  <a:pt x="143857" y="3413104"/>
                </a:lnTo>
                <a:lnTo>
                  <a:pt x="132364" y="3457833"/>
                </a:lnTo>
                <a:lnTo>
                  <a:pt x="121312" y="3502737"/>
                </a:lnTo>
                <a:lnTo>
                  <a:pt x="110702" y="3547813"/>
                </a:lnTo>
                <a:lnTo>
                  <a:pt x="100538" y="3593059"/>
                </a:lnTo>
                <a:lnTo>
                  <a:pt x="90822" y="3638473"/>
                </a:lnTo>
                <a:lnTo>
                  <a:pt x="81555" y="3684052"/>
                </a:lnTo>
                <a:lnTo>
                  <a:pt x="72742" y="3729794"/>
                </a:lnTo>
                <a:lnTo>
                  <a:pt x="64384" y="3775697"/>
                </a:lnTo>
                <a:lnTo>
                  <a:pt x="56483" y="3821757"/>
                </a:lnTo>
                <a:lnTo>
                  <a:pt x="49042" y="3867973"/>
                </a:lnTo>
                <a:lnTo>
                  <a:pt x="42063" y="3914342"/>
                </a:lnTo>
                <a:lnTo>
                  <a:pt x="35550" y="3960862"/>
                </a:lnTo>
                <a:lnTo>
                  <a:pt x="29503" y="4007530"/>
                </a:lnTo>
                <a:lnTo>
                  <a:pt x="23926" y="4054343"/>
                </a:lnTo>
                <a:lnTo>
                  <a:pt x="18822" y="4101300"/>
                </a:lnTo>
                <a:lnTo>
                  <a:pt x="14192" y="4148398"/>
                </a:lnTo>
                <a:lnTo>
                  <a:pt x="10039" y="4195634"/>
                </a:lnTo>
                <a:lnTo>
                  <a:pt x="6366" y="4243006"/>
                </a:lnTo>
                <a:lnTo>
                  <a:pt x="3174" y="4290512"/>
                </a:lnTo>
                <a:lnTo>
                  <a:pt x="467" y="4338149"/>
                </a:lnTo>
                <a:lnTo>
                  <a:pt x="0" y="4348202"/>
                </a:lnTo>
              </a:path>
            </a:pathLst>
          </a:custGeom>
          <a:noFill/>
          <a:ln w="952500" cap="flat" cmpd="sng">
            <a:solidFill>
              <a:srgbClr val="F1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295" name="Google Shape;1295;g36873e25c74_1_0"/>
          <p:cNvSpPr txBox="1">
            <a:spLocks noGrp="1"/>
          </p:cNvSpPr>
          <p:nvPr>
            <p:ph type="title"/>
          </p:nvPr>
        </p:nvSpPr>
        <p:spPr>
          <a:xfrm>
            <a:off x="353888" y="289478"/>
            <a:ext cx="4533900" cy="4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7800" rIns="0" bIns="0" anchor="t" anchorCtr="0">
            <a:spAutoFit/>
          </a:bodyPr>
          <a:lstStyle/>
          <a:p>
            <a:pPr marL="2159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EA1D2B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Most Common NTDs</a:t>
            </a:r>
            <a:endParaRPr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1296" name="Google Shape;1296;g36873e25c74_1_0"/>
          <p:cNvSpPr/>
          <p:nvPr/>
        </p:nvSpPr>
        <p:spPr>
          <a:xfrm>
            <a:off x="3991450" y="603450"/>
            <a:ext cx="4759633" cy="32359"/>
          </a:xfrm>
          <a:custGeom>
            <a:avLst/>
            <a:gdLst/>
            <a:ahLst/>
            <a:cxnLst/>
            <a:rect l="l" t="t" r="r" b="b"/>
            <a:pathLst>
              <a:path w="10941685" h="71119" extrusionOk="0">
                <a:moveTo>
                  <a:pt x="10941446" y="0"/>
                </a:moveTo>
                <a:lnTo>
                  <a:pt x="0" y="0"/>
                </a:lnTo>
                <a:lnTo>
                  <a:pt x="0" y="70992"/>
                </a:lnTo>
                <a:lnTo>
                  <a:pt x="10941446" y="70992"/>
                </a:lnTo>
                <a:lnTo>
                  <a:pt x="10941446" y="0"/>
                </a:lnTo>
                <a:close/>
              </a:path>
            </a:pathLst>
          </a:custGeom>
          <a:solidFill>
            <a:srgbClr val="EA1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297" name="Google Shape;1297;g36873e25c74_1_0"/>
          <p:cNvSpPr/>
          <p:nvPr/>
        </p:nvSpPr>
        <p:spPr>
          <a:xfrm>
            <a:off x="0" y="2385"/>
            <a:ext cx="343243" cy="5140843"/>
          </a:xfrm>
          <a:custGeom>
            <a:avLst/>
            <a:gdLst/>
            <a:ahLst/>
            <a:cxnLst/>
            <a:rect l="l" t="t" r="r" b="b"/>
            <a:pathLst>
              <a:path w="754380" h="11298555" extrusionOk="0">
                <a:moveTo>
                  <a:pt x="753903" y="0"/>
                </a:moveTo>
                <a:lnTo>
                  <a:pt x="0" y="0"/>
                </a:lnTo>
                <a:lnTo>
                  <a:pt x="0" y="11298074"/>
                </a:lnTo>
                <a:lnTo>
                  <a:pt x="753903" y="11298074"/>
                </a:lnTo>
                <a:lnTo>
                  <a:pt x="753903" y="0"/>
                </a:lnTo>
                <a:close/>
              </a:path>
            </a:pathLst>
          </a:custGeom>
          <a:solidFill>
            <a:srgbClr val="EA1D2B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298" name="Google Shape;1298;g36873e25c74_1_0"/>
          <p:cNvSpPr/>
          <p:nvPr/>
        </p:nvSpPr>
        <p:spPr>
          <a:xfrm>
            <a:off x="943212" y="1458244"/>
            <a:ext cx="479904" cy="521220"/>
          </a:xfrm>
          <a:custGeom>
            <a:avLst/>
            <a:gdLst/>
            <a:ahLst/>
            <a:cxnLst/>
            <a:rect l="l" t="t" r="r" b="b"/>
            <a:pathLst>
              <a:path w="1054735" h="1145539" extrusionOk="0">
                <a:moveTo>
                  <a:pt x="836206" y="772071"/>
                </a:moveTo>
                <a:lnTo>
                  <a:pt x="829538" y="724611"/>
                </a:lnTo>
                <a:lnTo>
                  <a:pt x="816165" y="679145"/>
                </a:lnTo>
                <a:lnTo>
                  <a:pt x="796366" y="636270"/>
                </a:lnTo>
                <a:lnTo>
                  <a:pt x="770420" y="596620"/>
                </a:lnTo>
                <a:lnTo>
                  <a:pt x="738619" y="560819"/>
                </a:lnTo>
                <a:lnTo>
                  <a:pt x="701255" y="529463"/>
                </a:lnTo>
                <a:lnTo>
                  <a:pt x="660311" y="505155"/>
                </a:lnTo>
                <a:lnTo>
                  <a:pt x="616902" y="488975"/>
                </a:lnTo>
                <a:lnTo>
                  <a:pt x="572084" y="480758"/>
                </a:lnTo>
                <a:lnTo>
                  <a:pt x="526897" y="480314"/>
                </a:lnTo>
                <a:lnTo>
                  <a:pt x="482409" y="487489"/>
                </a:lnTo>
                <a:lnTo>
                  <a:pt x="439648" y="502107"/>
                </a:lnTo>
                <a:lnTo>
                  <a:pt x="399694" y="524002"/>
                </a:lnTo>
                <a:lnTo>
                  <a:pt x="363562" y="553021"/>
                </a:lnTo>
                <a:lnTo>
                  <a:pt x="332333" y="588962"/>
                </a:lnTo>
                <a:lnTo>
                  <a:pt x="311391" y="625830"/>
                </a:lnTo>
                <a:lnTo>
                  <a:pt x="298678" y="666369"/>
                </a:lnTo>
                <a:lnTo>
                  <a:pt x="294462" y="709168"/>
                </a:lnTo>
                <a:lnTo>
                  <a:pt x="299059" y="752754"/>
                </a:lnTo>
                <a:lnTo>
                  <a:pt x="312915" y="798753"/>
                </a:lnTo>
                <a:lnTo>
                  <a:pt x="333667" y="838517"/>
                </a:lnTo>
                <a:lnTo>
                  <a:pt x="360718" y="871347"/>
                </a:lnTo>
                <a:lnTo>
                  <a:pt x="393458" y="896493"/>
                </a:lnTo>
                <a:lnTo>
                  <a:pt x="431304" y="913269"/>
                </a:lnTo>
                <a:lnTo>
                  <a:pt x="477329" y="920851"/>
                </a:lnTo>
                <a:lnTo>
                  <a:pt x="522935" y="916139"/>
                </a:lnTo>
                <a:lnTo>
                  <a:pt x="565708" y="899680"/>
                </a:lnTo>
                <a:lnTo>
                  <a:pt x="603224" y="872070"/>
                </a:lnTo>
                <a:lnTo>
                  <a:pt x="630212" y="836447"/>
                </a:lnTo>
                <a:lnTo>
                  <a:pt x="644880" y="795235"/>
                </a:lnTo>
                <a:lnTo>
                  <a:pt x="646709" y="751179"/>
                </a:lnTo>
                <a:lnTo>
                  <a:pt x="635165" y="707047"/>
                </a:lnTo>
                <a:lnTo>
                  <a:pt x="598233" y="656145"/>
                </a:lnTo>
                <a:lnTo>
                  <a:pt x="544347" y="630656"/>
                </a:lnTo>
                <a:lnTo>
                  <a:pt x="487641" y="634365"/>
                </a:lnTo>
                <a:lnTo>
                  <a:pt x="439597" y="664540"/>
                </a:lnTo>
                <a:lnTo>
                  <a:pt x="415315" y="715378"/>
                </a:lnTo>
                <a:lnTo>
                  <a:pt x="421322" y="772515"/>
                </a:lnTo>
                <a:lnTo>
                  <a:pt x="448487" y="808659"/>
                </a:lnTo>
                <a:lnTo>
                  <a:pt x="488365" y="824839"/>
                </a:lnTo>
                <a:lnTo>
                  <a:pt x="529183" y="818527"/>
                </a:lnTo>
                <a:lnTo>
                  <a:pt x="561289" y="792518"/>
                </a:lnTo>
                <a:lnTo>
                  <a:pt x="539699" y="776909"/>
                </a:lnTo>
                <a:lnTo>
                  <a:pt x="530110" y="787019"/>
                </a:lnTo>
                <a:lnTo>
                  <a:pt x="491286" y="798385"/>
                </a:lnTo>
                <a:lnTo>
                  <a:pt x="453872" y="776224"/>
                </a:lnTo>
                <a:lnTo>
                  <a:pt x="441426" y="720115"/>
                </a:lnTo>
                <a:lnTo>
                  <a:pt x="458851" y="682955"/>
                </a:lnTo>
                <a:lnTo>
                  <a:pt x="495858" y="659726"/>
                </a:lnTo>
                <a:lnTo>
                  <a:pt x="539572" y="656844"/>
                </a:lnTo>
                <a:lnTo>
                  <a:pt x="581672" y="676833"/>
                </a:lnTo>
                <a:lnTo>
                  <a:pt x="610666" y="717486"/>
                </a:lnTo>
                <a:lnTo>
                  <a:pt x="618756" y="789952"/>
                </a:lnTo>
                <a:lnTo>
                  <a:pt x="584708" y="852957"/>
                </a:lnTo>
                <a:lnTo>
                  <a:pt x="552932" y="876325"/>
                </a:lnTo>
                <a:lnTo>
                  <a:pt x="516712" y="890244"/>
                </a:lnTo>
                <a:lnTo>
                  <a:pt x="478091" y="894245"/>
                </a:lnTo>
                <a:lnTo>
                  <a:pt x="439127" y="887831"/>
                </a:lnTo>
                <a:lnTo>
                  <a:pt x="399173" y="868514"/>
                </a:lnTo>
                <a:lnTo>
                  <a:pt x="366191" y="837831"/>
                </a:lnTo>
                <a:lnTo>
                  <a:pt x="341172" y="797026"/>
                </a:lnTo>
                <a:lnTo>
                  <a:pt x="325120" y="747318"/>
                </a:lnTo>
                <a:lnTo>
                  <a:pt x="321094" y="709244"/>
                </a:lnTo>
                <a:lnTo>
                  <a:pt x="335737" y="636612"/>
                </a:lnTo>
                <a:lnTo>
                  <a:pt x="385838" y="568629"/>
                </a:lnTo>
                <a:lnTo>
                  <a:pt x="423176" y="540613"/>
                </a:lnTo>
                <a:lnTo>
                  <a:pt x="464591" y="520750"/>
                </a:lnTo>
                <a:lnTo>
                  <a:pt x="508723" y="509219"/>
                </a:lnTo>
                <a:lnTo>
                  <a:pt x="554240" y="506272"/>
                </a:lnTo>
                <a:lnTo>
                  <a:pt x="599808" y="512114"/>
                </a:lnTo>
                <a:lnTo>
                  <a:pt x="644067" y="526973"/>
                </a:lnTo>
                <a:lnTo>
                  <a:pt x="685685" y="551053"/>
                </a:lnTo>
                <a:lnTo>
                  <a:pt x="725233" y="585063"/>
                </a:lnTo>
                <a:lnTo>
                  <a:pt x="757770" y="624522"/>
                </a:lnTo>
                <a:lnTo>
                  <a:pt x="782866" y="668528"/>
                </a:lnTo>
                <a:lnTo>
                  <a:pt x="800100" y="716165"/>
                </a:lnTo>
                <a:lnTo>
                  <a:pt x="809053" y="766559"/>
                </a:lnTo>
                <a:lnTo>
                  <a:pt x="809332" y="818781"/>
                </a:lnTo>
                <a:lnTo>
                  <a:pt x="802144" y="864527"/>
                </a:lnTo>
                <a:lnTo>
                  <a:pt x="788250" y="907910"/>
                </a:lnTo>
                <a:lnTo>
                  <a:pt x="767918" y="948512"/>
                </a:lnTo>
                <a:lnTo>
                  <a:pt x="741476" y="985926"/>
                </a:lnTo>
                <a:lnTo>
                  <a:pt x="709193" y="1019721"/>
                </a:lnTo>
                <a:lnTo>
                  <a:pt x="671372" y="1049477"/>
                </a:lnTo>
                <a:lnTo>
                  <a:pt x="628319" y="1074775"/>
                </a:lnTo>
                <a:lnTo>
                  <a:pt x="582129" y="1094613"/>
                </a:lnTo>
                <a:lnTo>
                  <a:pt x="534797" y="1108456"/>
                </a:lnTo>
                <a:lnTo>
                  <a:pt x="486816" y="1116393"/>
                </a:lnTo>
                <a:lnTo>
                  <a:pt x="438708" y="1118539"/>
                </a:lnTo>
                <a:lnTo>
                  <a:pt x="390982" y="1114983"/>
                </a:lnTo>
                <a:lnTo>
                  <a:pt x="344144" y="1105839"/>
                </a:lnTo>
                <a:lnTo>
                  <a:pt x="298729" y="1091184"/>
                </a:lnTo>
                <a:lnTo>
                  <a:pt x="255231" y="1071143"/>
                </a:lnTo>
                <a:lnTo>
                  <a:pt x="214160" y="1045794"/>
                </a:lnTo>
                <a:lnTo>
                  <a:pt x="176047" y="1015250"/>
                </a:lnTo>
                <a:lnTo>
                  <a:pt x="141389" y="979614"/>
                </a:lnTo>
                <a:lnTo>
                  <a:pt x="110553" y="939647"/>
                </a:lnTo>
                <a:lnTo>
                  <a:pt x="84493" y="897420"/>
                </a:lnTo>
                <a:lnTo>
                  <a:pt x="63207" y="853287"/>
                </a:lnTo>
                <a:lnTo>
                  <a:pt x="46736" y="807618"/>
                </a:lnTo>
                <a:lnTo>
                  <a:pt x="35064" y="760806"/>
                </a:lnTo>
                <a:lnTo>
                  <a:pt x="28232" y="713232"/>
                </a:lnTo>
                <a:lnTo>
                  <a:pt x="26238" y="665251"/>
                </a:lnTo>
                <a:lnTo>
                  <a:pt x="29108" y="617245"/>
                </a:lnTo>
                <a:lnTo>
                  <a:pt x="36855" y="569607"/>
                </a:lnTo>
                <a:lnTo>
                  <a:pt x="49504" y="522693"/>
                </a:lnTo>
                <a:lnTo>
                  <a:pt x="67056" y="476885"/>
                </a:lnTo>
                <a:lnTo>
                  <a:pt x="89522" y="432562"/>
                </a:lnTo>
                <a:lnTo>
                  <a:pt x="116941" y="390105"/>
                </a:lnTo>
                <a:lnTo>
                  <a:pt x="121246" y="384136"/>
                </a:lnTo>
                <a:lnTo>
                  <a:pt x="119900" y="375818"/>
                </a:lnTo>
                <a:lnTo>
                  <a:pt x="107975" y="367195"/>
                </a:lnTo>
                <a:lnTo>
                  <a:pt x="99669" y="368554"/>
                </a:lnTo>
                <a:lnTo>
                  <a:pt x="95364" y="374523"/>
                </a:lnTo>
                <a:lnTo>
                  <a:pt x="68313" y="416077"/>
                </a:lnTo>
                <a:lnTo>
                  <a:pt x="45758" y="459359"/>
                </a:lnTo>
                <a:lnTo>
                  <a:pt x="27686" y="504037"/>
                </a:lnTo>
                <a:lnTo>
                  <a:pt x="14097" y="549795"/>
                </a:lnTo>
                <a:lnTo>
                  <a:pt x="4953" y="596315"/>
                </a:lnTo>
                <a:lnTo>
                  <a:pt x="266" y="643280"/>
                </a:lnTo>
                <a:lnTo>
                  <a:pt x="0" y="690384"/>
                </a:lnTo>
                <a:lnTo>
                  <a:pt x="4165" y="737298"/>
                </a:lnTo>
                <a:lnTo>
                  <a:pt x="12725" y="783691"/>
                </a:lnTo>
                <a:lnTo>
                  <a:pt x="25692" y="829271"/>
                </a:lnTo>
                <a:lnTo>
                  <a:pt x="43027" y="873709"/>
                </a:lnTo>
                <a:lnTo>
                  <a:pt x="64731" y="916673"/>
                </a:lnTo>
                <a:lnTo>
                  <a:pt x="90792" y="957872"/>
                </a:lnTo>
                <a:lnTo>
                  <a:pt x="121196" y="996962"/>
                </a:lnTo>
                <a:lnTo>
                  <a:pt x="158864" y="1035621"/>
                </a:lnTo>
                <a:lnTo>
                  <a:pt x="200342" y="1068641"/>
                </a:lnTo>
                <a:lnTo>
                  <a:pt x="245059" y="1095908"/>
                </a:lnTo>
                <a:lnTo>
                  <a:pt x="292442" y="1117307"/>
                </a:lnTo>
                <a:lnTo>
                  <a:pt x="341896" y="1132738"/>
                </a:lnTo>
                <a:lnTo>
                  <a:pt x="392874" y="1142072"/>
                </a:lnTo>
                <a:lnTo>
                  <a:pt x="444766" y="1145209"/>
                </a:lnTo>
                <a:lnTo>
                  <a:pt x="494411" y="1142339"/>
                </a:lnTo>
                <a:lnTo>
                  <a:pt x="543877" y="1133678"/>
                </a:lnTo>
                <a:lnTo>
                  <a:pt x="592658" y="1119124"/>
                </a:lnTo>
                <a:lnTo>
                  <a:pt x="640283" y="1098575"/>
                </a:lnTo>
                <a:lnTo>
                  <a:pt x="686777" y="1071219"/>
                </a:lnTo>
                <a:lnTo>
                  <a:pt x="727633" y="1038999"/>
                </a:lnTo>
                <a:lnTo>
                  <a:pt x="762508" y="1002372"/>
                </a:lnTo>
                <a:lnTo>
                  <a:pt x="791083" y="961796"/>
                </a:lnTo>
                <a:lnTo>
                  <a:pt x="813054" y="917727"/>
                </a:lnTo>
                <a:lnTo>
                  <a:pt x="828090" y="870610"/>
                </a:lnTo>
                <a:lnTo>
                  <a:pt x="835875" y="820902"/>
                </a:lnTo>
                <a:lnTo>
                  <a:pt x="836206" y="772071"/>
                </a:lnTo>
                <a:close/>
              </a:path>
              <a:path w="1054735" h="1145539" extrusionOk="0">
                <a:moveTo>
                  <a:pt x="1054519" y="784733"/>
                </a:moveTo>
                <a:lnTo>
                  <a:pt x="1050099" y="730529"/>
                </a:lnTo>
                <a:lnTo>
                  <a:pt x="1040790" y="679538"/>
                </a:lnTo>
                <a:lnTo>
                  <a:pt x="1026629" y="631799"/>
                </a:lnTo>
                <a:lnTo>
                  <a:pt x="1007630" y="587324"/>
                </a:lnTo>
                <a:lnTo>
                  <a:pt x="983792" y="546150"/>
                </a:lnTo>
                <a:lnTo>
                  <a:pt x="955141" y="508304"/>
                </a:lnTo>
                <a:lnTo>
                  <a:pt x="921689" y="473811"/>
                </a:lnTo>
                <a:lnTo>
                  <a:pt x="883462" y="442709"/>
                </a:lnTo>
                <a:lnTo>
                  <a:pt x="840473" y="415023"/>
                </a:lnTo>
                <a:lnTo>
                  <a:pt x="737933" y="356285"/>
                </a:lnTo>
                <a:lnTo>
                  <a:pt x="682752" y="323596"/>
                </a:lnTo>
                <a:lnTo>
                  <a:pt x="635000" y="293116"/>
                </a:lnTo>
                <a:lnTo>
                  <a:pt x="594639" y="263791"/>
                </a:lnTo>
                <a:lnTo>
                  <a:pt x="561619" y="234581"/>
                </a:lnTo>
                <a:lnTo>
                  <a:pt x="535889" y="204457"/>
                </a:lnTo>
                <a:lnTo>
                  <a:pt x="506564" y="140220"/>
                </a:lnTo>
                <a:lnTo>
                  <a:pt x="501307" y="104267"/>
                </a:lnTo>
                <a:lnTo>
                  <a:pt x="501561" y="63411"/>
                </a:lnTo>
                <a:lnTo>
                  <a:pt x="507276" y="16535"/>
                </a:lnTo>
                <a:lnTo>
                  <a:pt x="508482" y="9283"/>
                </a:lnTo>
                <a:lnTo>
                  <a:pt x="503580" y="2413"/>
                </a:lnTo>
                <a:lnTo>
                  <a:pt x="474916" y="62992"/>
                </a:lnTo>
                <a:lnTo>
                  <a:pt x="474840" y="107657"/>
                </a:lnTo>
                <a:lnTo>
                  <a:pt x="480872" y="147320"/>
                </a:lnTo>
                <a:lnTo>
                  <a:pt x="510171" y="214109"/>
                </a:lnTo>
                <a:lnTo>
                  <a:pt x="560933" y="270395"/>
                </a:lnTo>
                <a:lnTo>
                  <a:pt x="594753" y="297357"/>
                </a:lnTo>
                <a:lnTo>
                  <a:pt x="634301" y="324561"/>
                </a:lnTo>
                <a:lnTo>
                  <a:pt x="679615" y="352818"/>
                </a:lnTo>
                <a:lnTo>
                  <a:pt x="730783" y="382905"/>
                </a:lnTo>
                <a:lnTo>
                  <a:pt x="827252" y="438137"/>
                </a:lnTo>
                <a:lnTo>
                  <a:pt x="867549" y="464096"/>
                </a:lnTo>
                <a:lnTo>
                  <a:pt x="903376" y="493293"/>
                </a:lnTo>
                <a:lnTo>
                  <a:pt x="934732" y="525678"/>
                </a:lnTo>
                <a:lnTo>
                  <a:pt x="961593" y="561238"/>
                </a:lnTo>
                <a:lnTo>
                  <a:pt x="983932" y="599948"/>
                </a:lnTo>
                <a:lnTo>
                  <a:pt x="1001763" y="641769"/>
                </a:lnTo>
                <a:lnTo>
                  <a:pt x="1015034" y="686689"/>
                </a:lnTo>
                <a:lnTo>
                  <a:pt x="1023759" y="734669"/>
                </a:lnTo>
                <a:lnTo>
                  <a:pt x="1027912" y="785698"/>
                </a:lnTo>
                <a:lnTo>
                  <a:pt x="1026706" y="850379"/>
                </a:lnTo>
                <a:lnTo>
                  <a:pt x="1020152" y="908088"/>
                </a:lnTo>
                <a:lnTo>
                  <a:pt x="1011034" y="955941"/>
                </a:lnTo>
                <a:lnTo>
                  <a:pt x="1002093" y="991057"/>
                </a:lnTo>
                <a:lnTo>
                  <a:pt x="996099" y="1010551"/>
                </a:lnTo>
                <a:lnTo>
                  <a:pt x="993787" y="1018895"/>
                </a:lnTo>
                <a:lnTo>
                  <a:pt x="997889" y="1025779"/>
                </a:lnTo>
                <a:lnTo>
                  <a:pt x="1005992" y="1028217"/>
                </a:lnTo>
                <a:lnTo>
                  <a:pt x="1008443" y="1028395"/>
                </a:lnTo>
                <a:lnTo>
                  <a:pt x="1014120" y="1028395"/>
                </a:lnTo>
                <a:lnTo>
                  <a:pt x="1036904" y="962101"/>
                </a:lnTo>
                <a:lnTo>
                  <a:pt x="1046416" y="912228"/>
                </a:lnTo>
                <a:lnTo>
                  <a:pt x="1053249" y="852106"/>
                </a:lnTo>
                <a:lnTo>
                  <a:pt x="1054519" y="784733"/>
                </a:lnTo>
                <a:close/>
              </a:path>
            </a:pathLst>
          </a:custGeom>
          <a:solidFill>
            <a:srgbClr val="058DA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299" name="Google Shape;1299;g36873e25c74_1_0"/>
          <p:cNvSpPr/>
          <p:nvPr/>
        </p:nvSpPr>
        <p:spPr>
          <a:xfrm>
            <a:off x="4979512" y="1433442"/>
            <a:ext cx="585939" cy="570337"/>
          </a:xfrm>
          <a:custGeom>
            <a:avLst/>
            <a:gdLst/>
            <a:ahLst/>
            <a:cxnLst/>
            <a:rect l="l" t="t" r="r" b="b"/>
            <a:pathLst>
              <a:path w="1287779" h="1253489" extrusionOk="0">
                <a:moveTo>
                  <a:pt x="1287614" y="644969"/>
                </a:moveTo>
                <a:lnTo>
                  <a:pt x="1285201" y="606818"/>
                </a:lnTo>
                <a:lnTo>
                  <a:pt x="1275016" y="569988"/>
                </a:lnTo>
                <a:lnTo>
                  <a:pt x="1261008" y="542988"/>
                </a:lnTo>
                <a:lnTo>
                  <a:pt x="1261008" y="643788"/>
                </a:lnTo>
                <a:lnTo>
                  <a:pt x="1256207" y="676402"/>
                </a:lnTo>
                <a:lnTo>
                  <a:pt x="1223645" y="804189"/>
                </a:lnTo>
                <a:lnTo>
                  <a:pt x="1213408" y="848106"/>
                </a:lnTo>
                <a:lnTo>
                  <a:pt x="1199222" y="890320"/>
                </a:lnTo>
                <a:lnTo>
                  <a:pt x="1181303" y="930681"/>
                </a:lnTo>
                <a:lnTo>
                  <a:pt x="1159802" y="969060"/>
                </a:lnTo>
                <a:lnTo>
                  <a:pt x="1134922" y="1005319"/>
                </a:lnTo>
                <a:lnTo>
                  <a:pt x="1106843" y="1039329"/>
                </a:lnTo>
                <a:lnTo>
                  <a:pt x="1075753" y="1070965"/>
                </a:lnTo>
                <a:lnTo>
                  <a:pt x="1041857" y="1100074"/>
                </a:lnTo>
                <a:lnTo>
                  <a:pt x="1005319" y="1126528"/>
                </a:lnTo>
                <a:lnTo>
                  <a:pt x="966330" y="1150200"/>
                </a:lnTo>
                <a:lnTo>
                  <a:pt x="925093" y="1170952"/>
                </a:lnTo>
                <a:lnTo>
                  <a:pt x="881773" y="1188643"/>
                </a:lnTo>
                <a:lnTo>
                  <a:pt x="836561" y="1203159"/>
                </a:lnTo>
                <a:lnTo>
                  <a:pt x="789660" y="1214348"/>
                </a:lnTo>
                <a:lnTo>
                  <a:pt x="741248" y="1222082"/>
                </a:lnTo>
                <a:lnTo>
                  <a:pt x="691502" y="1226223"/>
                </a:lnTo>
                <a:lnTo>
                  <a:pt x="640626" y="1226654"/>
                </a:lnTo>
                <a:lnTo>
                  <a:pt x="579666" y="1223657"/>
                </a:lnTo>
                <a:lnTo>
                  <a:pt x="518477" y="1218450"/>
                </a:lnTo>
                <a:lnTo>
                  <a:pt x="457758" y="1211122"/>
                </a:lnTo>
                <a:lnTo>
                  <a:pt x="398259" y="1201788"/>
                </a:lnTo>
                <a:lnTo>
                  <a:pt x="340677" y="1190548"/>
                </a:lnTo>
                <a:lnTo>
                  <a:pt x="285737" y="1177493"/>
                </a:lnTo>
                <a:lnTo>
                  <a:pt x="234149" y="1162761"/>
                </a:lnTo>
                <a:lnTo>
                  <a:pt x="186651" y="1146416"/>
                </a:lnTo>
                <a:lnTo>
                  <a:pt x="143941" y="1128598"/>
                </a:lnTo>
                <a:lnTo>
                  <a:pt x="106743" y="1109395"/>
                </a:lnTo>
                <a:lnTo>
                  <a:pt x="51777" y="1067257"/>
                </a:lnTo>
                <a:lnTo>
                  <a:pt x="27495" y="1020851"/>
                </a:lnTo>
                <a:lnTo>
                  <a:pt x="26619" y="1007389"/>
                </a:lnTo>
                <a:lnTo>
                  <a:pt x="28295" y="995832"/>
                </a:lnTo>
                <a:lnTo>
                  <a:pt x="77838" y="962672"/>
                </a:lnTo>
                <a:lnTo>
                  <a:pt x="129362" y="961199"/>
                </a:lnTo>
                <a:lnTo>
                  <a:pt x="181152" y="967790"/>
                </a:lnTo>
                <a:lnTo>
                  <a:pt x="221056" y="978700"/>
                </a:lnTo>
                <a:lnTo>
                  <a:pt x="235191" y="974712"/>
                </a:lnTo>
                <a:lnTo>
                  <a:pt x="239280" y="967359"/>
                </a:lnTo>
                <a:lnTo>
                  <a:pt x="237261" y="960285"/>
                </a:lnTo>
                <a:lnTo>
                  <a:pt x="227203" y="914628"/>
                </a:lnTo>
                <a:lnTo>
                  <a:pt x="222897" y="868984"/>
                </a:lnTo>
                <a:lnTo>
                  <a:pt x="224142" y="823772"/>
                </a:lnTo>
                <a:lnTo>
                  <a:pt x="230784" y="779462"/>
                </a:lnTo>
                <a:lnTo>
                  <a:pt x="242620" y="736498"/>
                </a:lnTo>
                <a:lnTo>
                  <a:pt x="259461" y="695337"/>
                </a:lnTo>
                <a:lnTo>
                  <a:pt x="281139" y="656412"/>
                </a:lnTo>
                <a:lnTo>
                  <a:pt x="307454" y="620191"/>
                </a:lnTo>
                <a:lnTo>
                  <a:pt x="338226" y="587121"/>
                </a:lnTo>
                <a:lnTo>
                  <a:pt x="373278" y="557644"/>
                </a:lnTo>
                <a:lnTo>
                  <a:pt x="412419" y="532231"/>
                </a:lnTo>
                <a:lnTo>
                  <a:pt x="455358" y="512076"/>
                </a:lnTo>
                <a:lnTo>
                  <a:pt x="499960" y="498894"/>
                </a:lnTo>
                <a:lnTo>
                  <a:pt x="545452" y="492544"/>
                </a:lnTo>
                <a:lnTo>
                  <a:pt x="591121" y="492937"/>
                </a:lnTo>
                <a:lnTo>
                  <a:pt x="636219" y="499935"/>
                </a:lnTo>
                <a:lnTo>
                  <a:pt x="680021" y="513435"/>
                </a:lnTo>
                <a:lnTo>
                  <a:pt x="721766" y="533323"/>
                </a:lnTo>
                <a:lnTo>
                  <a:pt x="760730" y="559485"/>
                </a:lnTo>
                <a:lnTo>
                  <a:pt x="796175" y="591794"/>
                </a:lnTo>
                <a:lnTo>
                  <a:pt x="829652" y="634377"/>
                </a:lnTo>
                <a:lnTo>
                  <a:pt x="853186" y="680339"/>
                </a:lnTo>
                <a:lnTo>
                  <a:pt x="866482" y="728611"/>
                </a:lnTo>
                <a:lnTo>
                  <a:pt x="869251" y="778129"/>
                </a:lnTo>
                <a:lnTo>
                  <a:pt x="861212" y="827836"/>
                </a:lnTo>
                <a:lnTo>
                  <a:pt x="843610" y="873340"/>
                </a:lnTo>
                <a:lnTo>
                  <a:pt x="817689" y="913409"/>
                </a:lnTo>
                <a:lnTo>
                  <a:pt x="784377" y="947102"/>
                </a:lnTo>
                <a:lnTo>
                  <a:pt x="744639" y="973467"/>
                </a:lnTo>
                <a:lnTo>
                  <a:pt x="699401" y="991539"/>
                </a:lnTo>
                <a:lnTo>
                  <a:pt x="650405" y="998651"/>
                </a:lnTo>
                <a:lnTo>
                  <a:pt x="602843" y="992835"/>
                </a:lnTo>
                <a:lnTo>
                  <a:pt x="558901" y="975309"/>
                </a:lnTo>
                <a:lnTo>
                  <a:pt x="520788" y="947293"/>
                </a:lnTo>
                <a:lnTo>
                  <a:pt x="490702" y="909993"/>
                </a:lnTo>
                <a:lnTo>
                  <a:pt x="470839" y="864641"/>
                </a:lnTo>
                <a:lnTo>
                  <a:pt x="467321" y="807935"/>
                </a:lnTo>
                <a:lnTo>
                  <a:pt x="487489" y="753122"/>
                </a:lnTo>
                <a:lnTo>
                  <a:pt x="512229" y="721106"/>
                </a:lnTo>
                <a:lnTo>
                  <a:pt x="573112" y="684263"/>
                </a:lnTo>
                <a:lnTo>
                  <a:pt x="637298" y="686257"/>
                </a:lnTo>
                <a:lnTo>
                  <a:pt x="686841" y="718870"/>
                </a:lnTo>
                <a:lnTo>
                  <a:pt x="712038" y="770940"/>
                </a:lnTo>
                <a:lnTo>
                  <a:pt x="703453" y="824903"/>
                </a:lnTo>
                <a:lnTo>
                  <a:pt x="672160" y="861644"/>
                </a:lnTo>
                <a:lnTo>
                  <a:pt x="620522" y="873658"/>
                </a:lnTo>
                <a:lnTo>
                  <a:pt x="578345" y="848677"/>
                </a:lnTo>
                <a:lnTo>
                  <a:pt x="566915" y="803541"/>
                </a:lnTo>
                <a:lnTo>
                  <a:pt x="589965" y="767143"/>
                </a:lnTo>
                <a:lnTo>
                  <a:pt x="631151" y="764794"/>
                </a:lnTo>
                <a:lnTo>
                  <a:pt x="651751" y="795121"/>
                </a:lnTo>
                <a:lnTo>
                  <a:pt x="659130" y="799185"/>
                </a:lnTo>
                <a:lnTo>
                  <a:pt x="657733" y="751573"/>
                </a:lnTo>
                <a:lnTo>
                  <a:pt x="609866" y="733361"/>
                </a:lnTo>
                <a:lnTo>
                  <a:pt x="561289" y="756856"/>
                </a:lnTo>
                <a:lnTo>
                  <a:pt x="540575" y="799096"/>
                </a:lnTo>
                <a:lnTo>
                  <a:pt x="545338" y="844994"/>
                </a:lnTo>
                <a:lnTo>
                  <a:pt x="573747" y="881380"/>
                </a:lnTo>
                <a:lnTo>
                  <a:pt x="616102" y="899909"/>
                </a:lnTo>
                <a:lnTo>
                  <a:pt x="664324" y="895362"/>
                </a:lnTo>
                <a:lnTo>
                  <a:pt x="706602" y="866724"/>
                </a:lnTo>
                <a:lnTo>
                  <a:pt x="738225" y="802347"/>
                </a:lnTo>
                <a:lnTo>
                  <a:pt x="727646" y="732459"/>
                </a:lnTo>
                <a:lnTo>
                  <a:pt x="678891" y="677049"/>
                </a:lnTo>
                <a:lnTo>
                  <a:pt x="608672" y="654126"/>
                </a:lnTo>
                <a:lnTo>
                  <a:pt x="567270" y="658317"/>
                </a:lnTo>
                <a:lnTo>
                  <a:pt x="528688" y="674357"/>
                </a:lnTo>
                <a:lnTo>
                  <a:pt x="494144" y="701522"/>
                </a:lnTo>
                <a:lnTo>
                  <a:pt x="464832" y="739140"/>
                </a:lnTo>
                <a:lnTo>
                  <a:pt x="440956" y="804303"/>
                </a:lnTo>
                <a:lnTo>
                  <a:pt x="439496" y="838403"/>
                </a:lnTo>
                <a:lnTo>
                  <a:pt x="445249" y="871956"/>
                </a:lnTo>
                <a:lnTo>
                  <a:pt x="463143" y="915517"/>
                </a:lnTo>
                <a:lnTo>
                  <a:pt x="489343" y="952931"/>
                </a:lnTo>
                <a:lnTo>
                  <a:pt x="522427" y="983411"/>
                </a:lnTo>
                <a:lnTo>
                  <a:pt x="560959" y="1006157"/>
                </a:lnTo>
                <a:lnTo>
                  <a:pt x="603529" y="1020381"/>
                </a:lnTo>
                <a:lnTo>
                  <a:pt x="648716" y="1025309"/>
                </a:lnTo>
                <a:lnTo>
                  <a:pt x="663143" y="1024801"/>
                </a:lnTo>
                <a:lnTo>
                  <a:pt x="706716" y="1017143"/>
                </a:lnTo>
                <a:lnTo>
                  <a:pt x="749096" y="1001039"/>
                </a:lnTo>
                <a:lnTo>
                  <a:pt x="787336" y="978408"/>
                </a:lnTo>
                <a:lnTo>
                  <a:pt x="820851" y="949858"/>
                </a:lnTo>
                <a:lnTo>
                  <a:pt x="849020" y="916012"/>
                </a:lnTo>
                <a:lnTo>
                  <a:pt x="871232" y="877481"/>
                </a:lnTo>
                <a:lnTo>
                  <a:pt x="886879" y="834885"/>
                </a:lnTo>
                <a:lnTo>
                  <a:pt x="895210" y="788885"/>
                </a:lnTo>
                <a:lnTo>
                  <a:pt x="895197" y="742950"/>
                </a:lnTo>
                <a:lnTo>
                  <a:pt x="887031" y="697788"/>
                </a:lnTo>
                <a:lnTo>
                  <a:pt x="887590" y="699731"/>
                </a:lnTo>
                <a:lnTo>
                  <a:pt x="967054" y="559663"/>
                </a:lnTo>
                <a:lnTo>
                  <a:pt x="996569" y="522490"/>
                </a:lnTo>
                <a:lnTo>
                  <a:pt x="1035138" y="496112"/>
                </a:lnTo>
                <a:lnTo>
                  <a:pt x="1079715" y="482066"/>
                </a:lnTo>
                <a:lnTo>
                  <a:pt x="1127188" y="481863"/>
                </a:lnTo>
                <a:lnTo>
                  <a:pt x="1159167" y="490131"/>
                </a:lnTo>
                <a:lnTo>
                  <a:pt x="1214069" y="525018"/>
                </a:lnTo>
                <a:lnTo>
                  <a:pt x="1250238" y="579716"/>
                </a:lnTo>
                <a:lnTo>
                  <a:pt x="1261008" y="643788"/>
                </a:lnTo>
                <a:lnTo>
                  <a:pt x="1261008" y="542988"/>
                </a:lnTo>
                <a:lnTo>
                  <a:pt x="1238580" y="512064"/>
                </a:lnTo>
                <a:lnTo>
                  <a:pt x="1191450" y="475843"/>
                </a:lnTo>
                <a:lnTo>
                  <a:pt x="1164056" y="463842"/>
                </a:lnTo>
                <a:lnTo>
                  <a:pt x="1151547" y="378739"/>
                </a:lnTo>
                <a:lnTo>
                  <a:pt x="1132573" y="304177"/>
                </a:lnTo>
                <a:lnTo>
                  <a:pt x="1108532" y="239522"/>
                </a:lnTo>
                <a:lnTo>
                  <a:pt x="1080820" y="184175"/>
                </a:lnTo>
                <a:lnTo>
                  <a:pt x="1050848" y="137528"/>
                </a:lnTo>
                <a:lnTo>
                  <a:pt x="1020013" y="98958"/>
                </a:lnTo>
                <a:lnTo>
                  <a:pt x="989698" y="67856"/>
                </a:lnTo>
                <a:lnTo>
                  <a:pt x="936294" y="25590"/>
                </a:lnTo>
                <a:lnTo>
                  <a:pt x="901814" y="5842"/>
                </a:lnTo>
                <a:lnTo>
                  <a:pt x="888415" y="0"/>
                </a:lnTo>
                <a:lnTo>
                  <a:pt x="880630" y="3276"/>
                </a:lnTo>
                <a:lnTo>
                  <a:pt x="877963" y="10236"/>
                </a:lnTo>
                <a:lnTo>
                  <a:pt x="875093" y="16992"/>
                </a:lnTo>
                <a:lnTo>
                  <a:pt x="878370" y="24777"/>
                </a:lnTo>
                <a:lnTo>
                  <a:pt x="885139" y="27444"/>
                </a:lnTo>
                <a:lnTo>
                  <a:pt x="890676" y="30060"/>
                </a:lnTo>
                <a:lnTo>
                  <a:pt x="926045" y="51511"/>
                </a:lnTo>
                <a:lnTo>
                  <a:pt x="982230" y="99250"/>
                </a:lnTo>
                <a:lnTo>
                  <a:pt x="1013777" y="134747"/>
                </a:lnTo>
                <a:lnTo>
                  <a:pt x="1045324" y="178930"/>
                </a:lnTo>
                <a:lnTo>
                  <a:pt x="1075118" y="232511"/>
                </a:lnTo>
                <a:lnTo>
                  <a:pt x="1101420" y="296189"/>
                </a:lnTo>
                <a:lnTo>
                  <a:pt x="1122489" y="370674"/>
                </a:lnTo>
                <a:lnTo>
                  <a:pt x="1136611" y="456666"/>
                </a:lnTo>
                <a:lnTo>
                  <a:pt x="1131290" y="455434"/>
                </a:lnTo>
                <a:lnTo>
                  <a:pt x="1102334" y="453504"/>
                </a:lnTo>
                <a:lnTo>
                  <a:pt x="1073873" y="456145"/>
                </a:lnTo>
                <a:lnTo>
                  <a:pt x="1046365" y="463092"/>
                </a:lnTo>
                <a:lnTo>
                  <a:pt x="1020292" y="474065"/>
                </a:lnTo>
                <a:lnTo>
                  <a:pt x="983157" y="397522"/>
                </a:lnTo>
                <a:lnTo>
                  <a:pt x="943038" y="332765"/>
                </a:lnTo>
                <a:lnTo>
                  <a:pt x="901103" y="278841"/>
                </a:lnTo>
                <a:lnTo>
                  <a:pt x="858456" y="234746"/>
                </a:lnTo>
                <a:lnTo>
                  <a:pt x="816267" y="199504"/>
                </a:lnTo>
                <a:lnTo>
                  <a:pt x="775652" y="172123"/>
                </a:lnTo>
                <a:lnTo>
                  <a:pt x="737781" y="151612"/>
                </a:lnTo>
                <a:lnTo>
                  <a:pt x="674751" y="127292"/>
                </a:lnTo>
                <a:lnTo>
                  <a:pt x="636308" y="118643"/>
                </a:lnTo>
                <a:lnTo>
                  <a:pt x="621792" y="117132"/>
                </a:lnTo>
                <a:lnTo>
                  <a:pt x="615442" y="122669"/>
                </a:lnTo>
                <a:lnTo>
                  <a:pt x="614210" y="137210"/>
                </a:lnTo>
                <a:lnTo>
                  <a:pt x="619531" y="143751"/>
                </a:lnTo>
                <a:lnTo>
                  <a:pt x="626910" y="144373"/>
                </a:lnTo>
                <a:lnTo>
                  <a:pt x="633044" y="145211"/>
                </a:lnTo>
                <a:lnTo>
                  <a:pt x="673735" y="155282"/>
                </a:lnTo>
                <a:lnTo>
                  <a:pt x="742378" y="184746"/>
                </a:lnTo>
                <a:lnTo>
                  <a:pt x="783475" y="209842"/>
                </a:lnTo>
                <a:lnTo>
                  <a:pt x="827112" y="243459"/>
                </a:lnTo>
                <a:lnTo>
                  <a:pt x="871804" y="286867"/>
                </a:lnTo>
                <a:lnTo>
                  <a:pt x="916063" y="341261"/>
                </a:lnTo>
                <a:lnTo>
                  <a:pt x="958405" y="407898"/>
                </a:lnTo>
                <a:lnTo>
                  <a:pt x="997356" y="487997"/>
                </a:lnTo>
                <a:lnTo>
                  <a:pt x="981837" y="500202"/>
                </a:lnTo>
                <a:lnTo>
                  <a:pt x="967638" y="514057"/>
                </a:lnTo>
                <a:lnTo>
                  <a:pt x="954938" y="529513"/>
                </a:lnTo>
                <a:lnTo>
                  <a:pt x="943914" y="546557"/>
                </a:lnTo>
                <a:lnTo>
                  <a:pt x="876122" y="665962"/>
                </a:lnTo>
                <a:lnTo>
                  <a:pt x="879386" y="674293"/>
                </a:lnTo>
                <a:lnTo>
                  <a:pt x="882396" y="682688"/>
                </a:lnTo>
                <a:lnTo>
                  <a:pt x="885139" y="691172"/>
                </a:lnTo>
                <a:lnTo>
                  <a:pt x="887018" y="697763"/>
                </a:lnTo>
                <a:lnTo>
                  <a:pt x="870915" y="654011"/>
                </a:lnTo>
                <a:lnTo>
                  <a:pt x="847013" y="612368"/>
                </a:lnTo>
                <a:lnTo>
                  <a:pt x="815517" y="573493"/>
                </a:lnTo>
                <a:lnTo>
                  <a:pt x="781126" y="541680"/>
                </a:lnTo>
                <a:lnTo>
                  <a:pt x="743559" y="515251"/>
                </a:lnTo>
                <a:lnTo>
                  <a:pt x="703414" y="494309"/>
                </a:lnTo>
                <a:lnTo>
                  <a:pt x="661289" y="478955"/>
                </a:lnTo>
                <a:lnTo>
                  <a:pt x="617740" y="469265"/>
                </a:lnTo>
                <a:lnTo>
                  <a:pt x="573379" y="465340"/>
                </a:lnTo>
                <a:lnTo>
                  <a:pt x="528764" y="467271"/>
                </a:lnTo>
                <a:lnTo>
                  <a:pt x="484492" y="475132"/>
                </a:lnTo>
                <a:lnTo>
                  <a:pt x="441147" y="489038"/>
                </a:lnTo>
                <a:lnTo>
                  <a:pt x="399313" y="509054"/>
                </a:lnTo>
                <a:lnTo>
                  <a:pt x="357390" y="536295"/>
                </a:lnTo>
                <a:lnTo>
                  <a:pt x="319836" y="567855"/>
                </a:lnTo>
                <a:lnTo>
                  <a:pt x="286867" y="603288"/>
                </a:lnTo>
                <a:lnTo>
                  <a:pt x="258673" y="642086"/>
                </a:lnTo>
                <a:lnTo>
                  <a:pt x="235458" y="683780"/>
                </a:lnTo>
                <a:lnTo>
                  <a:pt x="217411" y="727887"/>
                </a:lnTo>
                <a:lnTo>
                  <a:pt x="204736" y="773912"/>
                </a:lnTo>
                <a:lnTo>
                  <a:pt x="197624" y="821372"/>
                </a:lnTo>
                <a:lnTo>
                  <a:pt x="196278" y="869797"/>
                </a:lnTo>
                <a:lnTo>
                  <a:pt x="200888" y="918705"/>
                </a:lnTo>
                <a:lnTo>
                  <a:pt x="211670" y="967600"/>
                </a:lnTo>
                <a:lnTo>
                  <a:pt x="212928" y="971994"/>
                </a:lnTo>
                <a:lnTo>
                  <a:pt x="207708" y="953058"/>
                </a:lnTo>
                <a:lnTo>
                  <a:pt x="206070" y="945692"/>
                </a:lnTo>
                <a:lnTo>
                  <a:pt x="164655" y="937983"/>
                </a:lnTo>
                <a:lnTo>
                  <a:pt x="113614" y="933704"/>
                </a:lnTo>
                <a:lnTo>
                  <a:pt x="62712" y="938491"/>
                </a:lnTo>
                <a:lnTo>
                  <a:pt x="21767" y="957986"/>
                </a:lnTo>
                <a:lnTo>
                  <a:pt x="0" y="1004544"/>
                </a:lnTo>
                <a:lnTo>
                  <a:pt x="1079" y="1024737"/>
                </a:lnTo>
                <a:lnTo>
                  <a:pt x="24091" y="1074915"/>
                </a:lnTo>
                <a:lnTo>
                  <a:pt x="74663" y="1119974"/>
                </a:lnTo>
                <a:lnTo>
                  <a:pt x="108839" y="1140409"/>
                </a:lnTo>
                <a:lnTo>
                  <a:pt x="148183" y="1159370"/>
                </a:lnTo>
                <a:lnTo>
                  <a:pt x="192112" y="1176782"/>
                </a:lnTo>
                <a:lnTo>
                  <a:pt x="240068" y="1192606"/>
                </a:lnTo>
                <a:lnTo>
                  <a:pt x="291452" y="1206754"/>
                </a:lnTo>
                <a:lnTo>
                  <a:pt x="345706" y="1219174"/>
                </a:lnTo>
                <a:lnTo>
                  <a:pt x="402247" y="1229791"/>
                </a:lnTo>
                <a:lnTo>
                  <a:pt x="460502" y="1238554"/>
                </a:lnTo>
                <a:lnTo>
                  <a:pt x="519887" y="1245400"/>
                </a:lnTo>
                <a:lnTo>
                  <a:pt x="579856" y="1250251"/>
                </a:lnTo>
                <a:lnTo>
                  <a:pt x="639800" y="1253058"/>
                </a:lnTo>
                <a:lnTo>
                  <a:pt x="661301" y="1253477"/>
                </a:lnTo>
                <a:lnTo>
                  <a:pt x="712838" y="1251585"/>
                </a:lnTo>
                <a:lnTo>
                  <a:pt x="763168" y="1246009"/>
                </a:lnTo>
                <a:lnTo>
                  <a:pt x="812101" y="1236865"/>
                </a:lnTo>
                <a:lnTo>
                  <a:pt x="859472" y="1224292"/>
                </a:lnTo>
                <a:lnTo>
                  <a:pt x="905090" y="1208430"/>
                </a:lnTo>
                <a:lnTo>
                  <a:pt x="948766" y="1189405"/>
                </a:lnTo>
                <a:lnTo>
                  <a:pt x="990333" y="1167371"/>
                </a:lnTo>
                <a:lnTo>
                  <a:pt x="1029614" y="1142428"/>
                </a:lnTo>
                <a:lnTo>
                  <a:pt x="1066393" y="1114729"/>
                </a:lnTo>
                <a:lnTo>
                  <a:pt x="1100531" y="1084414"/>
                </a:lnTo>
                <a:lnTo>
                  <a:pt x="1131811" y="1051598"/>
                </a:lnTo>
                <a:lnTo>
                  <a:pt x="1160081" y="1016431"/>
                </a:lnTo>
                <a:lnTo>
                  <a:pt x="1185125" y="979043"/>
                </a:lnTo>
                <a:lnTo>
                  <a:pt x="1206804" y="939558"/>
                </a:lnTo>
                <a:lnTo>
                  <a:pt x="1224889" y="898118"/>
                </a:lnTo>
                <a:lnTo>
                  <a:pt x="1239240" y="854862"/>
                </a:lnTo>
                <a:lnTo>
                  <a:pt x="1249654" y="809917"/>
                </a:lnTo>
                <a:lnTo>
                  <a:pt x="1282001" y="683145"/>
                </a:lnTo>
                <a:lnTo>
                  <a:pt x="1287614" y="644969"/>
                </a:lnTo>
                <a:close/>
              </a:path>
            </a:pathLst>
          </a:custGeom>
          <a:solidFill>
            <a:srgbClr val="058DA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1300" name="Google Shape;1300;g36873e25c74_1_0"/>
          <p:cNvSpPr/>
          <p:nvPr/>
        </p:nvSpPr>
        <p:spPr>
          <a:xfrm>
            <a:off x="2174117" y="1400975"/>
            <a:ext cx="744560" cy="636213"/>
          </a:xfrm>
          <a:custGeom>
            <a:avLst/>
            <a:gdLst/>
            <a:ahLst/>
            <a:cxnLst/>
            <a:rect l="l" t="t" r="r" b="b"/>
            <a:pathLst>
              <a:path w="1636395" h="1398270" extrusionOk="0">
                <a:moveTo>
                  <a:pt x="1635798" y="76708"/>
                </a:moveTo>
                <a:lnTo>
                  <a:pt x="1632318" y="37871"/>
                </a:lnTo>
                <a:lnTo>
                  <a:pt x="1607312" y="4508"/>
                </a:lnTo>
                <a:lnTo>
                  <a:pt x="1586852" y="0"/>
                </a:lnTo>
                <a:lnTo>
                  <a:pt x="1565554" y="5715"/>
                </a:lnTo>
                <a:lnTo>
                  <a:pt x="1512049" y="36715"/>
                </a:lnTo>
                <a:lnTo>
                  <a:pt x="1458620" y="70243"/>
                </a:lnTo>
                <a:lnTo>
                  <a:pt x="1409509" y="103187"/>
                </a:lnTo>
                <a:lnTo>
                  <a:pt x="1409509" y="266204"/>
                </a:lnTo>
                <a:lnTo>
                  <a:pt x="1407261" y="274180"/>
                </a:lnTo>
                <a:lnTo>
                  <a:pt x="1008341" y="503745"/>
                </a:lnTo>
                <a:lnTo>
                  <a:pt x="985812" y="485940"/>
                </a:lnTo>
                <a:lnTo>
                  <a:pt x="1387602" y="254736"/>
                </a:lnTo>
                <a:lnTo>
                  <a:pt x="1393952" y="251256"/>
                </a:lnTo>
                <a:lnTo>
                  <a:pt x="1402143" y="253288"/>
                </a:lnTo>
                <a:lnTo>
                  <a:pt x="1405826" y="259651"/>
                </a:lnTo>
                <a:lnTo>
                  <a:pt x="1409509" y="266204"/>
                </a:lnTo>
                <a:lnTo>
                  <a:pt x="1409509" y="103187"/>
                </a:lnTo>
                <a:lnTo>
                  <a:pt x="1353680" y="142595"/>
                </a:lnTo>
                <a:lnTo>
                  <a:pt x="1303020" y="180238"/>
                </a:lnTo>
                <a:lnTo>
                  <a:pt x="1254137" y="218084"/>
                </a:lnTo>
                <a:lnTo>
                  <a:pt x="1207439" y="255549"/>
                </a:lnTo>
                <a:lnTo>
                  <a:pt x="1163358" y="292049"/>
                </a:lnTo>
                <a:lnTo>
                  <a:pt x="1122311" y="326999"/>
                </a:lnTo>
                <a:lnTo>
                  <a:pt x="1084719" y="359803"/>
                </a:lnTo>
                <a:lnTo>
                  <a:pt x="1051026" y="389902"/>
                </a:lnTo>
                <a:lnTo>
                  <a:pt x="1021626" y="416687"/>
                </a:lnTo>
                <a:lnTo>
                  <a:pt x="977442" y="458025"/>
                </a:lnTo>
                <a:lnTo>
                  <a:pt x="962939" y="471944"/>
                </a:lnTo>
                <a:lnTo>
                  <a:pt x="938174" y="459549"/>
                </a:lnTo>
                <a:lnTo>
                  <a:pt x="930554" y="455739"/>
                </a:lnTo>
                <a:lnTo>
                  <a:pt x="895261" y="443039"/>
                </a:lnTo>
                <a:lnTo>
                  <a:pt x="858037" y="435419"/>
                </a:lnTo>
                <a:lnTo>
                  <a:pt x="819238" y="432879"/>
                </a:lnTo>
                <a:lnTo>
                  <a:pt x="779995" y="435419"/>
                </a:lnTo>
                <a:lnTo>
                  <a:pt x="742353" y="443039"/>
                </a:lnTo>
                <a:lnTo>
                  <a:pt x="706653" y="455739"/>
                </a:lnTo>
                <a:lnTo>
                  <a:pt x="673912" y="473176"/>
                </a:lnTo>
                <a:lnTo>
                  <a:pt x="673112" y="472414"/>
                </a:lnTo>
                <a:lnTo>
                  <a:pt x="659498" y="459333"/>
                </a:lnTo>
                <a:lnTo>
                  <a:pt x="651192" y="451485"/>
                </a:lnTo>
                <a:lnTo>
                  <a:pt x="651192" y="486752"/>
                </a:lnTo>
                <a:lnTo>
                  <a:pt x="628878" y="504774"/>
                </a:lnTo>
                <a:lnTo>
                  <a:pt x="228536" y="274180"/>
                </a:lnTo>
                <a:lnTo>
                  <a:pt x="226275" y="266204"/>
                </a:lnTo>
                <a:lnTo>
                  <a:pt x="229958" y="259651"/>
                </a:lnTo>
                <a:lnTo>
                  <a:pt x="233654" y="253301"/>
                </a:lnTo>
                <a:lnTo>
                  <a:pt x="241630" y="251244"/>
                </a:lnTo>
                <a:lnTo>
                  <a:pt x="248183" y="254736"/>
                </a:lnTo>
                <a:lnTo>
                  <a:pt x="651192" y="486752"/>
                </a:lnTo>
                <a:lnTo>
                  <a:pt x="651192" y="451485"/>
                </a:lnTo>
                <a:lnTo>
                  <a:pt x="615721" y="418299"/>
                </a:lnTo>
                <a:lnTo>
                  <a:pt x="586422" y="391553"/>
                </a:lnTo>
                <a:lnTo>
                  <a:pt x="552754" y="361442"/>
                </a:lnTo>
                <a:lnTo>
                  <a:pt x="515162" y="328549"/>
                </a:lnTo>
                <a:lnTo>
                  <a:pt x="474040" y="293484"/>
                </a:lnTo>
                <a:lnTo>
                  <a:pt x="429844" y="256832"/>
                </a:lnTo>
                <a:lnTo>
                  <a:pt x="383006" y="219189"/>
                </a:lnTo>
                <a:lnTo>
                  <a:pt x="333933" y="181140"/>
                </a:lnTo>
                <a:lnTo>
                  <a:pt x="283070" y="143294"/>
                </a:lnTo>
                <a:lnTo>
                  <a:pt x="230835" y="106235"/>
                </a:lnTo>
                <a:lnTo>
                  <a:pt x="177660" y="70561"/>
                </a:lnTo>
                <a:lnTo>
                  <a:pt x="123990" y="36855"/>
                </a:lnTo>
                <a:lnTo>
                  <a:pt x="70231" y="5727"/>
                </a:lnTo>
                <a:lnTo>
                  <a:pt x="48945" y="0"/>
                </a:lnTo>
                <a:lnTo>
                  <a:pt x="28473" y="4508"/>
                </a:lnTo>
                <a:lnTo>
                  <a:pt x="12204" y="17665"/>
                </a:lnTo>
                <a:lnTo>
                  <a:pt x="3467" y="37871"/>
                </a:lnTo>
                <a:lnTo>
                  <a:pt x="1079" y="56311"/>
                </a:lnTo>
                <a:lnTo>
                  <a:pt x="0" y="76733"/>
                </a:lnTo>
                <a:lnTo>
                  <a:pt x="660" y="98920"/>
                </a:lnTo>
                <a:lnTo>
                  <a:pt x="8978" y="147802"/>
                </a:lnTo>
                <a:lnTo>
                  <a:pt x="29476" y="201383"/>
                </a:lnTo>
                <a:lnTo>
                  <a:pt x="65620" y="258064"/>
                </a:lnTo>
                <a:lnTo>
                  <a:pt x="90627" y="287058"/>
                </a:lnTo>
                <a:lnTo>
                  <a:pt x="120853" y="316242"/>
                </a:lnTo>
                <a:lnTo>
                  <a:pt x="156705" y="345401"/>
                </a:lnTo>
                <a:lnTo>
                  <a:pt x="198628" y="374345"/>
                </a:lnTo>
                <a:lnTo>
                  <a:pt x="247053" y="402869"/>
                </a:lnTo>
                <a:lnTo>
                  <a:pt x="302425" y="430771"/>
                </a:lnTo>
                <a:lnTo>
                  <a:pt x="365150" y="457860"/>
                </a:lnTo>
                <a:lnTo>
                  <a:pt x="435673" y="483920"/>
                </a:lnTo>
                <a:lnTo>
                  <a:pt x="514426" y="508774"/>
                </a:lnTo>
                <a:lnTo>
                  <a:pt x="601853" y="532218"/>
                </a:lnTo>
                <a:lnTo>
                  <a:pt x="602678" y="532434"/>
                </a:lnTo>
                <a:lnTo>
                  <a:pt x="602030" y="533209"/>
                </a:lnTo>
                <a:lnTo>
                  <a:pt x="572719" y="573849"/>
                </a:lnTo>
                <a:lnTo>
                  <a:pt x="550760" y="618299"/>
                </a:lnTo>
                <a:lnTo>
                  <a:pt x="539991" y="657021"/>
                </a:lnTo>
                <a:lnTo>
                  <a:pt x="539991" y="787209"/>
                </a:lnTo>
                <a:lnTo>
                  <a:pt x="342836" y="895159"/>
                </a:lnTo>
                <a:lnTo>
                  <a:pt x="336334" y="896429"/>
                </a:lnTo>
                <a:lnTo>
                  <a:pt x="329679" y="896429"/>
                </a:lnTo>
                <a:lnTo>
                  <a:pt x="323723" y="892619"/>
                </a:lnTo>
                <a:lnTo>
                  <a:pt x="319290" y="887539"/>
                </a:lnTo>
                <a:lnTo>
                  <a:pt x="317042" y="883729"/>
                </a:lnTo>
                <a:lnTo>
                  <a:pt x="316941" y="882459"/>
                </a:lnTo>
                <a:lnTo>
                  <a:pt x="316826" y="881189"/>
                </a:lnTo>
                <a:lnTo>
                  <a:pt x="316725" y="879919"/>
                </a:lnTo>
                <a:lnTo>
                  <a:pt x="316623" y="878649"/>
                </a:lnTo>
                <a:lnTo>
                  <a:pt x="319087" y="869759"/>
                </a:lnTo>
                <a:lnTo>
                  <a:pt x="322148" y="865949"/>
                </a:lnTo>
                <a:lnTo>
                  <a:pt x="326250" y="863409"/>
                </a:lnTo>
                <a:lnTo>
                  <a:pt x="533844" y="750379"/>
                </a:lnTo>
                <a:lnTo>
                  <a:pt x="534949" y="760539"/>
                </a:lnTo>
                <a:lnTo>
                  <a:pt x="536384" y="769429"/>
                </a:lnTo>
                <a:lnTo>
                  <a:pt x="538086" y="778319"/>
                </a:lnTo>
                <a:lnTo>
                  <a:pt x="539991" y="787209"/>
                </a:lnTo>
                <a:lnTo>
                  <a:pt x="539991" y="657021"/>
                </a:lnTo>
                <a:lnTo>
                  <a:pt x="536981" y="667829"/>
                </a:lnTo>
                <a:lnTo>
                  <a:pt x="532206" y="719899"/>
                </a:lnTo>
                <a:lnTo>
                  <a:pt x="532206" y="721169"/>
                </a:lnTo>
                <a:lnTo>
                  <a:pt x="313550" y="840549"/>
                </a:lnTo>
                <a:lnTo>
                  <a:pt x="290652" y="874839"/>
                </a:lnTo>
                <a:lnTo>
                  <a:pt x="290728" y="883729"/>
                </a:lnTo>
                <a:lnTo>
                  <a:pt x="312153" y="916749"/>
                </a:lnTo>
                <a:lnTo>
                  <a:pt x="334645" y="923099"/>
                </a:lnTo>
                <a:lnTo>
                  <a:pt x="342011" y="923099"/>
                </a:lnTo>
                <a:lnTo>
                  <a:pt x="349173" y="921829"/>
                </a:lnTo>
                <a:lnTo>
                  <a:pt x="355727" y="918019"/>
                </a:lnTo>
                <a:lnTo>
                  <a:pt x="395058" y="896429"/>
                </a:lnTo>
                <a:lnTo>
                  <a:pt x="547763" y="812609"/>
                </a:lnTo>
                <a:lnTo>
                  <a:pt x="554837" y="831659"/>
                </a:lnTo>
                <a:lnTo>
                  <a:pt x="563105" y="849439"/>
                </a:lnTo>
                <a:lnTo>
                  <a:pt x="572566" y="867219"/>
                </a:lnTo>
                <a:lnTo>
                  <a:pt x="583184" y="882459"/>
                </a:lnTo>
                <a:lnTo>
                  <a:pt x="412445" y="996759"/>
                </a:lnTo>
                <a:lnTo>
                  <a:pt x="392671" y="1032319"/>
                </a:lnTo>
                <a:lnTo>
                  <a:pt x="393484" y="1041209"/>
                </a:lnTo>
                <a:lnTo>
                  <a:pt x="425894" y="1075499"/>
                </a:lnTo>
                <a:lnTo>
                  <a:pt x="436803" y="1076769"/>
                </a:lnTo>
                <a:lnTo>
                  <a:pt x="445401" y="1076769"/>
                </a:lnTo>
                <a:lnTo>
                  <a:pt x="453796" y="1074229"/>
                </a:lnTo>
                <a:lnTo>
                  <a:pt x="460959" y="1070419"/>
                </a:lnTo>
                <a:lnTo>
                  <a:pt x="491261" y="1050099"/>
                </a:lnTo>
                <a:lnTo>
                  <a:pt x="644613" y="947229"/>
                </a:lnTo>
                <a:lnTo>
                  <a:pt x="670598" y="965009"/>
                </a:lnTo>
                <a:lnTo>
                  <a:pt x="728103" y="991679"/>
                </a:lnTo>
                <a:lnTo>
                  <a:pt x="778217" y="1005649"/>
                </a:lnTo>
                <a:lnTo>
                  <a:pt x="797890" y="1008189"/>
                </a:lnTo>
                <a:lnTo>
                  <a:pt x="797890" y="1392999"/>
                </a:lnTo>
                <a:lnTo>
                  <a:pt x="803846" y="1398079"/>
                </a:lnTo>
                <a:lnTo>
                  <a:pt x="818540" y="1398079"/>
                </a:lnTo>
                <a:lnTo>
                  <a:pt x="824496" y="1392999"/>
                </a:lnTo>
                <a:lnTo>
                  <a:pt x="824496" y="1009459"/>
                </a:lnTo>
                <a:lnTo>
                  <a:pt x="852055" y="1006919"/>
                </a:lnTo>
                <a:lnTo>
                  <a:pt x="865428" y="1004379"/>
                </a:lnTo>
                <a:lnTo>
                  <a:pt x="878497" y="1000569"/>
                </a:lnTo>
                <a:lnTo>
                  <a:pt x="909485" y="992949"/>
                </a:lnTo>
                <a:lnTo>
                  <a:pt x="938999" y="981519"/>
                </a:lnTo>
                <a:lnTo>
                  <a:pt x="941311" y="980249"/>
                </a:lnTo>
                <a:lnTo>
                  <a:pt x="966800" y="966279"/>
                </a:lnTo>
                <a:lnTo>
                  <a:pt x="992670" y="948499"/>
                </a:lnTo>
                <a:lnTo>
                  <a:pt x="1175080" y="1070419"/>
                </a:lnTo>
                <a:lnTo>
                  <a:pt x="1182255" y="1074229"/>
                </a:lnTo>
                <a:lnTo>
                  <a:pt x="1190637" y="1076769"/>
                </a:lnTo>
                <a:lnTo>
                  <a:pt x="1199235" y="1076769"/>
                </a:lnTo>
                <a:lnTo>
                  <a:pt x="1236091" y="1057719"/>
                </a:lnTo>
                <a:lnTo>
                  <a:pt x="1243253" y="1033589"/>
                </a:lnTo>
                <a:lnTo>
                  <a:pt x="1243380" y="1032319"/>
                </a:lnTo>
                <a:lnTo>
                  <a:pt x="1223594" y="996759"/>
                </a:lnTo>
                <a:lnTo>
                  <a:pt x="1217256" y="992530"/>
                </a:lnTo>
                <a:lnTo>
                  <a:pt x="1217256" y="1033589"/>
                </a:lnTo>
                <a:lnTo>
                  <a:pt x="1216431" y="1038669"/>
                </a:lnTo>
                <a:lnTo>
                  <a:pt x="1213777" y="1042479"/>
                </a:lnTo>
                <a:lnTo>
                  <a:pt x="1208938" y="1047559"/>
                </a:lnTo>
                <a:lnTo>
                  <a:pt x="1202702" y="1050099"/>
                </a:lnTo>
                <a:lnTo>
                  <a:pt x="1195959" y="1050099"/>
                </a:lnTo>
                <a:lnTo>
                  <a:pt x="1189621" y="1047559"/>
                </a:lnTo>
                <a:lnTo>
                  <a:pt x="1040688" y="948499"/>
                </a:lnTo>
                <a:lnTo>
                  <a:pt x="1013955" y="930719"/>
                </a:lnTo>
                <a:lnTo>
                  <a:pt x="1020445" y="924369"/>
                </a:lnTo>
                <a:lnTo>
                  <a:pt x="1026693" y="918019"/>
                </a:lnTo>
                <a:lnTo>
                  <a:pt x="1032725" y="911669"/>
                </a:lnTo>
                <a:lnTo>
                  <a:pt x="1038529" y="905319"/>
                </a:lnTo>
                <a:lnTo>
                  <a:pt x="1208862" y="1018349"/>
                </a:lnTo>
                <a:lnTo>
                  <a:pt x="1212748" y="1020889"/>
                </a:lnTo>
                <a:lnTo>
                  <a:pt x="1215415" y="1024699"/>
                </a:lnTo>
                <a:lnTo>
                  <a:pt x="1216431" y="1029779"/>
                </a:lnTo>
                <a:lnTo>
                  <a:pt x="1217256" y="1033589"/>
                </a:lnTo>
                <a:lnTo>
                  <a:pt x="1217256" y="992530"/>
                </a:lnTo>
                <a:lnTo>
                  <a:pt x="1086954" y="905319"/>
                </a:lnTo>
                <a:lnTo>
                  <a:pt x="1085062" y="904049"/>
                </a:lnTo>
                <a:lnTo>
                  <a:pt x="1054696" y="883729"/>
                </a:lnTo>
                <a:lnTo>
                  <a:pt x="1065364" y="868489"/>
                </a:lnTo>
                <a:lnTo>
                  <a:pt x="1074889" y="850709"/>
                </a:lnTo>
                <a:lnTo>
                  <a:pt x="1083221" y="832929"/>
                </a:lnTo>
                <a:lnTo>
                  <a:pt x="1090320" y="813879"/>
                </a:lnTo>
                <a:lnTo>
                  <a:pt x="1280312" y="918019"/>
                </a:lnTo>
                <a:lnTo>
                  <a:pt x="1286865" y="921829"/>
                </a:lnTo>
                <a:lnTo>
                  <a:pt x="1294028" y="923099"/>
                </a:lnTo>
                <a:lnTo>
                  <a:pt x="1301394" y="923099"/>
                </a:lnTo>
                <a:lnTo>
                  <a:pt x="1340104" y="900239"/>
                </a:lnTo>
                <a:lnTo>
                  <a:pt x="1341285" y="896429"/>
                </a:lnTo>
                <a:lnTo>
                  <a:pt x="1345260" y="883729"/>
                </a:lnTo>
                <a:lnTo>
                  <a:pt x="1343901" y="869759"/>
                </a:lnTo>
                <a:lnTo>
                  <a:pt x="1343774" y="868489"/>
                </a:lnTo>
                <a:lnTo>
                  <a:pt x="1343647" y="867219"/>
                </a:lnTo>
                <a:lnTo>
                  <a:pt x="1335862" y="851979"/>
                </a:lnTo>
                <a:lnTo>
                  <a:pt x="1322489" y="840549"/>
                </a:lnTo>
                <a:lnTo>
                  <a:pt x="1319415" y="838873"/>
                </a:lnTo>
                <a:lnTo>
                  <a:pt x="1319415" y="878649"/>
                </a:lnTo>
                <a:lnTo>
                  <a:pt x="1319314" y="879919"/>
                </a:lnTo>
                <a:lnTo>
                  <a:pt x="1319212" y="881189"/>
                </a:lnTo>
                <a:lnTo>
                  <a:pt x="1319110" y="882459"/>
                </a:lnTo>
                <a:lnTo>
                  <a:pt x="1319009" y="883729"/>
                </a:lnTo>
                <a:lnTo>
                  <a:pt x="1316761" y="887539"/>
                </a:lnTo>
                <a:lnTo>
                  <a:pt x="1312329" y="892619"/>
                </a:lnTo>
                <a:lnTo>
                  <a:pt x="1306372" y="896429"/>
                </a:lnTo>
                <a:lnTo>
                  <a:pt x="1299705" y="896429"/>
                </a:lnTo>
                <a:lnTo>
                  <a:pt x="1293215" y="895159"/>
                </a:lnTo>
                <a:lnTo>
                  <a:pt x="1144549" y="813879"/>
                </a:lnTo>
                <a:lnTo>
                  <a:pt x="1098092" y="788479"/>
                </a:lnTo>
                <a:lnTo>
                  <a:pt x="1100124" y="779589"/>
                </a:lnTo>
                <a:lnTo>
                  <a:pt x="1101890" y="770699"/>
                </a:lnTo>
                <a:lnTo>
                  <a:pt x="1103337" y="761809"/>
                </a:lnTo>
                <a:lnTo>
                  <a:pt x="1104442" y="751649"/>
                </a:lnTo>
                <a:lnTo>
                  <a:pt x="1309801" y="863409"/>
                </a:lnTo>
                <a:lnTo>
                  <a:pt x="1313891" y="865949"/>
                </a:lnTo>
                <a:lnTo>
                  <a:pt x="1316951" y="869759"/>
                </a:lnTo>
                <a:lnTo>
                  <a:pt x="1319415" y="878649"/>
                </a:lnTo>
                <a:lnTo>
                  <a:pt x="1319415" y="838873"/>
                </a:lnTo>
                <a:lnTo>
                  <a:pt x="1159764" y="751649"/>
                </a:lnTo>
                <a:lnTo>
                  <a:pt x="1106297" y="722439"/>
                </a:lnTo>
                <a:lnTo>
                  <a:pt x="1106297" y="719899"/>
                </a:lnTo>
                <a:lnTo>
                  <a:pt x="1101483" y="667829"/>
                </a:lnTo>
                <a:lnTo>
                  <a:pt x="1087602" y="618299"/>
                </a:lnTo>
                <a:lnTo>
                  <a:pt x="1079677" y="601903"/>
                </a:lnTo>
                <a:lnTo>
                  <a:pt x="1079677" y="712279"/>
                </a:lnTo>
                <a:lnTo>
                  <a:pt x="1079677" y="726249"/>
                </a:lnTo>
                <a:lnTo>
                  <a:pt x="1079512" y="731329"/>
                </a:lnTo>
                <a:lnTo>
                  <a:pt x="1079461" y="732599"/>
                </a:lnTo>
                <a:lnTo>
                  <a:pt x="1078852" y="737679"/>
                </a:lnTo>
                <a:lnTo>
                  <a:pt x="1078344" y="745299"/>
                </a:lnTo>
                <a:lnTo>
                  <a:pt x="1078255" y="746569"/>
                </a:lnTo>
                <a:lnTo>
                  <a:pt x="1078166" y="747839"/>
                </a:lnTo>
                <a:lnTo>
                  <a:pt x="1077061" y="756729"/>
                </a:lnTo>
                <a:lnTo>
                  <a:pt x="1075575" y="765619"/>
                </a:lnTo>
                <a:lnTo>
                  <a:pt x="1073734" y="774509"/>
                </a:lnTo>
                <a:lnTo>
                  <a:pt x="1072273" y="782129"/>
                </a:lnTo>
                <a:lnTo>
                  <a:pt x="1059929" y="820229"/>
                </a:lnTo>
                <a:lnTo>
                  <a:pt x="1032383" y="869759"/>
                </a:lnTo>
                <a:lnTo>
                  <a:pt x="1016000" y="890079"/>
                </a:lnTo>
                <a:lnTo>
                  <a:pt x="1012139" y="895159"/>
                </a:lnTo>
                <a:lnTo>
                  <a:pt x="1008062" y="898969"/>
                </a:lnTo>
                <a:lnTo>
                  <a:pt x="1003820" y="904049"/>
                </a:lnTo>
                <a:lnTo>
                  <a:pt x="1006856" y="898969"/>
                </a:lnTo>
                <a:lnTo>
                  <a:pt x="1009700" y="893889"/>
                </a:lnTo>
                <a:lnTo>
                  <a:pt x="1012317" y="887539"/>
                </a:lnTo>
                <a:lnTo>
                  <a:pt x="1015123" y="881189"/>
                </a:lnTo>
                <a:lnTo>
                  <a:pt x="1017714" y="876109"/>
                </a:lnTo>
                <a:lnTo>
                  <a:pt x="1020114" y="869759"/>
                </a:lnTo>
                <a:lnTo>
                  <a:pt x="1022350" y="862139"/>
                </a:lnTo>
                <a:lnTo>
                  <a:pt x="1027061" y="846899"/>
                </a:lnTo>
                <a:lnTo>
                  <a:pt x="1030452" y="830389"/>
                </a:lnTo>
                <a:lnTo>
                  <a:pt x="1032510" y="812609"/>
                </a:lnTo>
                <a:lnTo>
                  <a:pt x="1033195" y="796099"/>
                </a:lnTo>
                <a:lnTo>
                  <a:pt x="1027531" y="746569"/>
                </a:lnTo>
                <a:lnTo>
                  <a:pt x="1011415" y="702119"/>
                </a:lnTo>
                <a:lnTo>
                  <a:pt x="1006576" y="694347"/>
                </a:lnTo>
                <a:lnTo>
                  <a:pt x="1006576" y="796099"/>
                </a:lnTo>
                <a:lnTo>
                  <a:pt x="1006119" y="808799"/>
                </a:lnTo>
                <a:lnTo>
                  <a:pt x="1004735" y="821499"/>
                </a:lnTo>
                <a:lnTo>
                  <a:pt x="1002436" y="835469"/>
                </a:lnTo>
                <a:lnTo>
                  <a:pt x="999210" y="846899"/>
                </a:lnTo>
                <a:lnTo>
                  <a:pt x="997216" y="854519"/>
                </a:lnTo>
                <a:lnTo>
                  <a:pt x="977099" y="896429"/>
                </a:lnTo>
                <a:lnTo>
                  <a:pt x="972197" y="902779"/>
                </a:lnTo>
                <a:lnTo>
                  <a:pt x="968273" y="909129"/>
                </a:lnTo>
                <a:lnTo>
                  <a:pt x="937602" y="940879"/>
                </a:lnTo>
                <a:lnTo>
                  <a:pt x="895997" y="966279"/>
                </a:lnTo>
                <a:lnTo>
                  <a:pt x="836790" y="980249"/>
                </a:lnTo>
                <a:lnTo>
                  <a:pt x="824496" y="980249"/>
                </a:lnTo>
                <a:lnTo>
                  <a:pt x="824496" y="810069"/>
                </a:lnTo>
                <a:lnTo>
                  <a:pt x="818540" y="803719"/>
                </a:lnTo>
                <a:lnTo>
                  <a:pt x="803846" y="803719"/>
                </a:lnTo>
                <a:lnTo>
                  <a:pt x="797890" y="810069"/>
                </a:lnTo>
                <a:lnTo>
                  <a:pt x="797890" y="980249"/>
                </a:lnTo>
                <a:lnTo>
                  <a:pt x="765505" y="975169"/>
                </a:lnTo>
                <a:lnTo>
                  <a:pt x="720001" y="954849"/>
                </a:lnTo>
                <a:lnTo>
                  <a:pt x="682078" y="923099"/>
                </a:lnTo>
                <a:lnTo>
                  <a:pt x="656107" y="887539"/>
                </a:lnTo>
                <a:lnTo>
                  <a:pt x="638886" y="845629"/>
                </a:lnTo>
                <a:lnTo>
                  <a:pt x="635889" y="834199"/>
                </a:lnTo>
                <a:lnTo>
                  <a:pt x="633704" y="821499"/>
                </a:lnTo>
                <a:lnTo>
                  <a:pt x="632371" y="808799"/>
                </a:lnTo>
                <a:lnTo>
                  <a:pt x="631926" y="796099"/>
                </a:lnTo>
                <a:lnTo>
                  <a:pt x="638619" y="745299"/>
                </a:lnTo>
                <a:lnTo>
                  <a:pt x="657517" y="700849"/>
                </a:lnTo>
                <a:lnTo>
                  <a:pt x="686816" y="662749"/>
                </a:lnTo>
                <a:lnTo>
                  <a:pt x="724725" y="633539"/>
                </a:lnTo>
                <a:lnTo>
                  <a:pt x="769467" y="614489"/>
                </a:lnTo>
                <a:lnTo>
                  <a:pt x="819238" y="608139"/>
                </a:lnTo>
                <a:lnTo>
                  <a:pt x="868946" y="614489"/>
                </a:lnTo>
                <a:lnTo>
                  <a:pt x="913676" y="633539"/>
                </a:lnTo>
                <a:lnTo>
                  <a:pt x="951611" y="662749"/>
                </a:lnTo>
                <a:lnTo>
                  <a:pt x="980948" y="700849"/>
                </a:lnTo>
                <a:lnTo>
                  <a:pt x="999871" y="745299"/>
                </a:lnTo>
                <a:lnTo>
                  <a:pt x="1006576" y="796099"/>
                </a:lnTo>
                <a:lnTo>
                  <a:pt x="1006576" y="694347"/>
                </a:lnTo>
                <a:lnTo>
                  <a:pt x="986116" y="661479"/>
                </a:lnTo>
                <a:lnTo>
                  <a:pt x="952969" y="628459"/>
                </a:lnTo>
                <a:lnTo>
                  <a:pt x="913231" y="603059"/>
                </a:lnTo>
                <a:lnTo>
                  <a:pt x="868235" y="587819"/>
                </a:lnTo>
                <a:lnTo>
                  <a:pt x="819238" y="581469"/>
                </a:lnTo>
                <a:lnTo>
                  <a:pt x="770267" y="587819"/>
                </a:lnTo>
                <a:lnTo>
                  <a:pt x="725258" y="603059"/>
                </a:lnTo>
                <a:lnTo>
                  <a:pt x="685533" y="628459"/>
                </a:lnTo>
                <a:lnTo>
                  <a:pt x="652373" y="661479"/>
                </a:lnTo>
                <a:lnTo>
                  <a:pt x="627087" y="702119"/>
                </a:lnTo>
                <a:lnTo>
                  <a:pt x="610971" y="746569"/>
                </a:lnTo>
                <a:lnTo>
                  <a:pt x="605307" y="796099"/>
                </a:lnTo>
                <a:lnTo>
                  <a:pt x="605828" y="808799"/>
                </a:lnTo>
                <a:lnTo>
                  <a:pt x="605878" y="810069"/>
                </a:lnTo>
                <a:lnTo>
                  <a:pt x="615746" y="862139"/>
                </a:lnTo>
                <a:lnTo>
                  <a:pt x="622858" y="879919"/>
                </a:lnTo>
                <a:lnTo>
                  <a:pt x="625576" y="886269"/>
                </a:lnTo>
                <a:lnTo>
                  <a:pt x="628383" y="892619"/>
                </a:lnTo>
                <a:lnTo>
                  <a:pt x="631494" y="897699"/>
                </a:lnTo>
                <a:lnTo>
                  <a:pt x="634784" y="904049"/>
                </a:lnTo>
                <a:lnTo>
                  <a:pt x="630199" y="898969"/>
                </a:lnTo>
                <a:lnTo>
                  <a:pt x="625754" y="893889"/>
                </a:lnTo>
                <a:lnTo>
                  <a:pt x="623519" y="891552"/>
                </a:lnTo>
                <a:lnTo>
                  <a:pt x="623519" y="929449"/>
                </a:lnTo>
                <a:lnTo>
                  <a:pt x="446430" y="1047559"/>
                </a:lnTo>
                <a:lnTo>
                  <a:pt x="440093" y="1050099"/>
                </a:lnTo>
                <a:lnTo>
                  <a:pt x="433349" y="1050099"/>
                </a:lnTo>
                <a:lnTo>
                  <a:pt x="427113" y="1047559"/>
                </a:lnTo>
                <a:lnTo>
                  <a:pt x="422275" y="1042479"/>
                </a:lnTo>
                <a:lnTo>
                  <a:pt x="419608" y="1038669"/>
                </a:lnTo>
                <a:lnTo>
                  <a:pt x="418782" y="1033589"/>
                </a:lnTo>
                <a:lnTo>
                  <a:pt x="419608" y="1029779"/>
                </a:lnTo>
                <a:lnTo>
                  <a:pt x="420624" y="1024699"/>
                </a:lnTo>
                <a:lnTo>
                  <a:pt x="423291" y="1020889"/>
                </a:lnTo>
                <a:lnTo>
                  <a:pt x="427189" y="1018349"/>
                </a:lnTo>
                <a:lnTo>
                  <a:pt x="599160" y="904049"/>
                </a:lnTo>
                <a:lnTo>
                  <a:pt x="604951" y="910399"/>
                </a:lnTo>
                <a:lnTo>
                  <a:pt x="610958" y="918019"/>
                </a:lnTo>
                <a:lnTo>
                  <a:pt x="617156" y="924369"/>
                </a:lnTo>
                <a:lnTo>
                  <a:pt x="623519" y="929449"/>
                </a:lnTo>
                <a:lnTo>
                  <a:pt x="623519" y="891552"/>
                </a:lnTo>
                <a:lnTo>
                  <a:pt x="617258" y="884999"/>
                </a:lnTo>
                <a:lnTo>
                  <a:pt x="613156" y="878649"/>
                </a:lnTo>
                <a:lnTo>
                  <a:pt x="585876" y="835469"/>
                </a:lnTo>
                <a:lnTo>
                  <a:pt x="575868" y="812609"/>
                </a:lnTo>
                <a:lnTo>
                  <a:pt x="571525" y="799909"/>
                </a:lnTo>
                <a:lnTo>
                  <a:pt x="561289" y="755459"/>
                </a:lnTo>
                <a:lnTo>
                  <a:pt x="559130" y="732599"/>
                </a:lnTo>
                <a:lnTo>
                  <a:pt x="559028" y="731329"/>
                </a:lnTo>
                <a:lnTo>
                  <a:pt x="558825" y="726249"/>
                </a:lnTo>
                <a:lnTo>
                  <a:pt x="558825" y="716089"/>
                </a:lnTo>
                <a:lnTo>
                  <a:pt x="565975" y="660209"/>
                </a:lnTo>
                <a:lnTo>
                  <a:pt x="580783" y="615759"/>
                </a:lnTo>
                <a:lnTo>
                  <a:pt x="602881" y="575119"/>
                </a:lnTo>
                <a:lnTo>
                  <a:pt x="631507" y="539559"/>
                </a:lnTo>
                <a:lnTo>
                  <a:pt x="659015" y="515429"/>
                </a:lnTo>
                <a:lnTo>
                  <a:pt x="664756" y="510349"/>
                </a:lnTo>
                <a:lnTo>
                  <a:pt x="670610" y="506539"/>
                </a:lnTo>
                <a:lnTo>
                  <a:pt x="676541" y="502729"/>
                </a:lnTo>
                <a:lnTo>
                  <a:pt x="678395" y="501459"/>
                </a:lnTo>
                <a:lnTo>
                  <a:pt x="680440" y="500189"/>
                </a:lnTo>
                <a:lnTo>
                  <a:pt x="682282" y="498919"/>
                </a:lnTo>
                <a:lnTo>
                  <a:pt x="713384" y="482409"/>
                </a:lnTo>
                <a:lnTo>
                  <a:pt x="746848" y="469709"/>
                </a:lnTo>
                <a:lnTo>
                  <a:pt x="782269" y="462089"/>
                </a:lnTo>
                <a:lnTo>
                  <a:pt x="819238" y="459549"/>
                </a:lnTo>
                <a:lnTo>
                  <a:pt x="855472" y="462089"/>
                </a:lnTo>
                <a:lnTo>
                  <a:pt x="890193" y="469709"/>
                </a:lnTo>
                <a:lnTo>
                  <a:pt x="923074" y="481139"/>
                </a:lnTo>
                <a:lnTo>
                  <a:pt x="953770" y="497649"/>
                </a:lnTo>
                <a:lnTo>
                  <a:pt x="956221" y="498919"/>
                </a:lnTo>
                <a:lnTo>
                  <a:pt x="960729" y="501459"/>
                </a:lnTo>
                <a:lnTo>
                  <a:pt x="972629" y="509079"/>
                </a:lnTo>
                <a:lnTo>
                  <a:pt x="978433" y="514159"/>
                </a:lnTo>
                <a:lnTo>
                  <a:pt x="984059" y="517969"/>
                </a:lnTo>
                <a:lnTo>
                  <a:pt x="989977" y="523049"/>
                </a:lnTo>
                <a:lnTo>
                  <a:pt x="995730" y="528129"/>
                </a:lnTo>
                <a:lnTo>
                  <a:pt x="1001344" y="534479"/>
                </a:lnTo>
                <a:lnTo>
                  <a:pt x="1006792" y="539559"/>
                </a:lnTo>
                <a:lnTo>
                  <a:pt x="1035583" y="575119"/>
                </a:lnTo>
                <a:lnTo>
                  <a:pt x="1057846" y="615759"/>
                </a:lnTo>
                <a:lnTo>
                  <a:pt x="1072692" y="660209"/>
                </a:lnTo>
                <a:lnTo>
                  <a:pt x="1079271" y="708469"/>
                </a:lnTo>
                <a:lnTo>
                  <a:pt x="1079677" y="712279"/>
                </a:lnTo>
                <a:lnTo>
                  <a:pt x="1079677" y="601903"/>
                </a:lnTo>
                <a:lnTo>
                  <a:pt x="1065517" y="572579"/>
                </a:lnTo>
                <a:lnTo>
                  <a:pt x="1036066" y="531939"/>
                </a:lnTo>
                <a:lnTo>
                  <a:pt x="1035939" y="531825"/>
                </a:lnTo>
                <a:lnTo>
                  <a:pt x="1123099" y="508342"/>
                </a:lnTo>
                <a:lnTo>
                  <a:pt x="1137602" y="503745"/>
                </a:lnTo>
                <a:lnTo>
                  <a:pt x="1201585" y="483476"/>
                </a:lnTo>
                <a:lnTo>
                  <a:pt x="1271866" y="457403"/>
                </a:lnTo>
                <a:lnTo>
                  <a:pt x="1334376" y="430326"/>
                </a:lnTo>
                <a:lnTo>
                  <a:pt x="1389557" y="402437"/>
                </a:lnTo>
                <a:lnTo>
                  <a:pt x="1437817" y="373938"/>
                </a:lnTo>
                <a:lnTo>
                  <a:pt x="1479600" y="345020"/>
                </a:lnTo>
                <a:lnTo>
                  <a:pt x="1515338" y="315899"/>
                </a:lnTo>
                <a:lnTo>
                  <a:pt x="1545463" y="286753"/>
                </a:lnTo>
                <a:lnTo>
                  <a:pt x="1570393" y="257797"/>
                </a:lnTo>
                <a:lnTo>
                  <a:pt x="1575003" y="251256"/>
                </a:lnTo>
                <a:lnTo>
                  <a:pt x="1590560" y="229209"/>
                </a:lnTo>
                <a:lnTo>
                  <a:pt x="1618361" y="173964"/>
                </a:lnTo>
                <a:lnTo>
                  <a:pt x="1632292" y="122605"/>
                </a:lnTo>
                <a:lnTo>
                  <a:pt x="1635137" y="98869"/>
                </a:lnTo>
                <a:lnTo>
                  <a:pt x="1635798" y="76708"/>
                </a:lnTo>
                <a:close/>
              </a:path>
            </a:pathLst>
          </a:custGeom>
          <a:solidFill>
            <a:srgbClr val="058DA2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pic>
        <p:nvPicPr>
          <p:cNvPr id="1301" name="Google Shape;1301;g36873e25c74_1_0"/>
          <p:cNvPicPr preferRelativeResize="0"/>
          <p:nvPr/>
        </p:nvPicPr>
        <p:blipFill rotWithShape="1"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41334" y="1464357"/>
            <a:ext cx="735748" cy="5095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2" name="Google Shape;1302;g36873e25c74_1_0"/>
          <p:cNvPicPr preferRelativeResize="0"/>
          <p:nvPr/>
        </p:nvPicPr>
        <p:blipFill rotWithShape="1"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264950" y="1441762"/>
            <a:ext cx="740988" cy="55449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303" name="Google Shape;1303;g36873e25c74_1_0"/>
          <p:cNvGrpSpPr/>
          <p:nvPr/>
        </p:nvGrpSpPr>
        <p:grpSpPr>
          <a:xfrm>
            <a:off x="7618377" y="1431713"/>
            <a:ext cx="759250" cy="577824"/>
            <a:chOff x="16751048" y="3148005"/>
            <a:chExt cx="1669415" cy="1270501"/>
          </a:xfrm>
        </p:grpSpPr>
        <p:sp>
          <p:nvSpPr>
            <p:cNvPr id="1304" name="Google Shape;1304;g36873e25c74_1_0"/>
            <p:cNvSpPr/>
            <p:nvPr/>
          </p:nvSpPr>
          <p:spPr>
            <a:xfrm>
              <a:off x="17869936" y="3148005"/>
              <a:ext cx="318134" cy="454025"/>
            </a:xfrm>
            <a:custGeom>
              <a:avLst/>
              <a:gdLst/>
              <a:ahLst/>
              <a:cxnLst/>
              <a:rect l="l" t="t" r="r" b="b"/>
              <a:pathLst>
                <a:path w="318134" h="454025" extrusionOk="0">
                  <a:moveTo>
                    <a:pt x="136363" y="20312"/>
                  </a:moveTo>
                  <a:lnTo>
                    <a:pt x="74797" y="20312"/>
                  </a:lnTo>
                  <a:lnTo>
                    <a:pt x="98727" y="23551"/>
                  </a:lnTo>
                  <a:lnTo>
                    <a:pt x="118247" y="31882"/>
                  </a:lnTo>
                  <a:lnTo>
                    <a:pt x="144057" y="64786"/>
                  </a:lnTo>
                  <a:lnTo>
                    <a:pt x="149920" y="99779"/>
                  </a:lnTo>
                  <a:lnTo>
                    <a:pt x="149385" y="109523"/>
                  </a:lnTo>
                  <a:lnTo>
                    <a:pt x="147922" y="119429"/>
                  </a:lnTo>
                  <a:lnTo>
                    <a:pt x="142174" y="175971"/>
                  </a:lnTo>
                  <a:lnTo>
                    <a:pt x="146733" y="218049"/>
                  </a:lnTo>
                  <a:lnTo>
                    <a:pt x="146797" y="218642"/>
                  </a:lnTo>
                  <a:lnTo>
                    <a:pt x="157368" y="248875"/>
                  </a:lnTo>
                  <a:lnTo>
                    <a:pt x="169460" y="268105"/>
                  </a:lnTo>
                  <a:lnTo>
                    <a:pt x="169209" y="270137"/>
                  </a:lnTo>
                  <a:lnTo>
                    <a:pt x="169010" y="272178"/>
                  </a:lnTo>
                  <a:lnTo>
                    <a:pt x="178430" y="335765"/>
                  </a:lnTo>
                  <a:lnTo>
                    <a:pt x="205239" y="391531"/>
                  </a:lnTo>
                  <a:lnTo>
                    <a:pt x="233761" y="432658"/>
                  </a:lnTo>
                  <a:lnTo>
                    <a:pt x="253248" y="453566"/>
                  </a:lnTo>
                  <a:lnTo>
                    <a:pt x="258484" y="453566"/>
                  </a:lnTo>
                  <a:lnTo>
                    <a:pt x="260965" y="452686"/>
                  </a:lnTo>
                  <a:lnTo>
                    <a:pt x="267091" y="447063"/>
                  </a:lnTo>
                  <a:lnTo>
                    <a:pt x="267384" y="440582"/>
                  </a:lnTo>
                  <a:lnTo>
                    <a:pt x="263562" y="436404"/>
                  </a:lnTo>
                  <a:lnTo>
                    <a:pt x="251904" y="422458"/>
                  </a:lnTo>
                  <a:lnTo>
                    <a:pt x="226836" y="387267"/>
                  </a:lnTo>
                  <a:lnTo>
                    <a:pt x="201515" y="338956"/>
                  </a:lnTo>
                  <a:lnTo>
                    <a:pt x="189104" y="285654"/>
                  </a:lnTo>
                  <a:lnTo>
                    <a:pt x="238318" y="285654"/>
                  </a:lnTo>
                  <a:lnTo>
                    <a:pt x="219177" y="279718"/>
                  </a:lnTo>
                  <a:lnTo>
                    <a:pt x="193125" y="263142"/>
                  </a:lnTo>
                  <a:lnTo>
                    <a:pt x="192475" y="262639"/>
                  </a:lnTo>
                  <a:lnTo>
                    <a:pt x="191376" y="261624"/>
                  </a:lnTo>
                  <a:lnTo>
                    <a:pt x="195496" y="249037"/>
                  </a:lnTo>
                  <a:lnTo>
                    <a:pt x="199745" y="241080"/>
                  </a:lnTo>
                  <a:lnTo>
                    <a:pt x="176622" y="241080"/>
                  </a:lnTo>
                  <a:lnTo>
                    <a:pt x="169182" y="222407"/>
                  </a:lnTo>
                  <a:lnTo>
                    <a:pt x="163987" y="196988"/>
                  </a:lnTo>
                  <a:lnTo>
                    <a:pt x="162958" y="164174"/>
                  </a:lnTo>
                  <a:lnTo>
                    <a:pt x="168015" y="123314"/>
                  </a:lnTo>
                  <a:lnTo>
                    <a:pt x="169763" y="111521"/>
                  </a:lnTo>
                  <a:lnTo>
                    <a:pt x="170407" y="99779"/>
                  </a:lnTo>
                  <a:lnTo>
                    <a:pt x="170020" y="89937"/>
                  </a:lnTo>
                  <a:lnTo>
                    <a:pt x="169949" y="88129"/>
                  </a:lnTo>
                  <a:lnTo>
                    <a:pt x="168392" y="76614"/>
                  </a:lnTo>
                  <a:lnTo>
                    <a:pt x="163001" y="57048"/>
                  </a:lnTo>
                  <a:lnTo>
                    <a:pt x="154568" y="40038"/>
                  </a:lnTo>
                  <a:lnTo>
                    <a:pt x="143234" y="25797"/>
                  </a:lnTo>
                  <a:lnTo>
                    <a:pt x="136363" y="20312"/>
                  </a:lnTo>
                  <a:close/>
                </a:path>
                <a:path w="318134" h="454025" extrusionOk="0">
                  <a:moveTo>
                    <a:pt x="238318" y="285654"/>
                  </a:moveTo>
                  <a:lnTo>
                    <a:pt x="189104" y="285654"/>
                  </a:lnTo>
                  <a:lnTo>
                    <a:pt x="228195" y="305075"/>
                  </a:lnTo>
                  <a:lnTo>
                    <a:pt x="259395" y="307501"/>
                  </a:lnTo>
                  <a:lnTo>
                    <a:pt x="282411" y="299998"/>
                  </a:lnTo>
                  <a:lnTo>
                    <a:pt x="296954" y="289633"/>
                  </a:lnTo>
                  <a:lnTo>
                    <a:pt x="298959" y="287157"/>
                  </a:lnTo>
                  <a:lnTo>
                    <a:pt x="243164" y="287157"/>
                  </a:lnTo>
                  <a:lnTo>
                    <a:pt x="238318" y="285654"/>
                  </a:lnTo>
                  <a:close/>
                </a:path>
                <a:path w="318134" h="454025" extrusionOk="0">
                  <a:moveTo>
                    <a:pt x="302540" y="204306"/>
                  </a:moveTo>
                  <a:lnTo>
                    <a:pt x="251835" y="204306"/>
                  </a:lnTo>
                  <a:lnTo>
                    <a:pt x="265895" y="205349"/>
                  </a:lnTo>
                  <a:lnTo>
                    <a:pt x="278020" y="210074"/>
                  </a:lnTo>
                  <a:lnTo>
                    <a:pt x="287675" y="218049"/>
                  </a:lnTo>
                  <a:lnTo>
                    <a:pt x="294326" y="228839"/>
                  </a:lnTo>
                  <a:lnTo>
                    <a:pt x="297205" y="240897"/>
                  </a:lnTo>
                  <a:lnTo>
                    <a:pt x="296179" y="252971"/>
                  </a:lnTo>
                  <a:lnTo>
                    <a:pt x="291407" y="264419"/>
                  </a:lnTo>
                  <a:lnTo>
                    <a:pt x="283048" y="274597"/>
                  </a:lnTo>
                  <a:lnTo>
                    <a:pt x="264627" y="285462"/>
                  </a:lnTo>
                  <a:lnTo>
                    <a:pt x="243164" y="287157"/>
                  </a:lnTo>
                  <a:lnTo>
                    <a:pt x="298959" y="287157"/>
                  </a:lnTo>
                  <a:lnTo>
                    <a:pt x="309130" y="274597"/>
                  </a:lnTo>
                  <a:lnTo>
                    <a:pt x="316101" y="257375"/>
                  </a:lnTo>
                  <a:lnTo>
                    <a:pt x="317567" y="239148"/>
                  </a:lnTo>
                  <a:lnTo>
                    <a:pt x="313267" y="221049"/>
                  </a:lnTo>
                  <a:lnTo>
                    <a:pt x="303363" y="204990"/>
                  </a:lnTo>
                  <a:lnTo>
                    <a:pt x="302540" y="204306"/>
                  </a:lnTo>
                  <a:close/>
                </a:path>
                <a:path w="318134" h="454025" extrusionOk="0">
                  <a:moveTo>
                    <a:pt x="251102" y="183825"/>
                  </a:moveTo>
                  <a:lnTo>
                    <a:pt x="231862" y="187004"/>
                  </a:lnTo>
                  <a:lnTo>
                    <a:pt x="217988" y="192977"/>
                  </a:lnTo>
                  <a:lnTo>
                    <a:pt x="209611" y="198753"/>
                  </a:lnTo>
                  <a:lnTo>
                    <a:pt x="206873" y="201343"/>
                  </a:lnTo>
                  <a:lnTo>
                    <a:pt x="197190" y="210302"/>
                  </a:lnTo>
                  <a:lnTo>
                    <a:pt x="188964" y="219865"/>
                  </a:lnTo>
                  <a:lnTo>
                    <a:pt x="182093" y="230143"/>
                  </a:lnTo>
                  <a:lnTo>
                    <a:pt x="176714" y="240897"/>
                  </a:lnTo>
                  <a:lnTo>
                    <a:pt x="176622" y="241080"/>
                  </a:lnTo>
                  <a:lnTo>
                    <a:pt x="199745" y="241080"/>
                  </a:lnTo>
                  <a:lnTo>
                    <a:pt x="201755" y="237316"/>
                  </a:lnTo>
                  <a:lnTo>
                    <a:pt x="210232" y="226364"/>
                  </a:lnTo>
                  <a:lnTo>
                    <a:pt x="251835" y="204306"/>
                  </a:lnTo>
                  <a:lnTo>
                    <a:pt x="302540" y="204306"/>
                  </a:lnTo>
                  <a:lnTo>
                    <a:pt x="289080" y="193107"/>
                  </a:lnTo>
                  <a:lnTo>
                    <a:pt x="271349" y="185889"/>
                  </a:lnTo>
                  <a:lnTo>
                    <a:pt x="251102" y="183825"/>
                  </a:lnTo>
                  <a:close/>
                </a:path>
                <a:path w="318134" h="454025" extrusionOk="0">
                  <a:moveTo>
                    <a:pt x="77796" y="0"/>
                  </a:moveTo>
                  <a:lnTo>
                    <a:pt x="45398" y="1680"/>
                  </a:lnTo>
                  <a:lnTo>
                    <a:pt x="8659" y="9338"/>
                  </a:lnTo>
                  <a:lnTo>
                    <a:pt x="3204" y="10846"/>
                  </a:lnTo>
                  <a:lnTo>
                    <a:pt x="0" y="16458"/>
                  </a:lnTo>
                  <a:lnTo>
                    <a:pt x="2984" y="27400"/>
                  </a:lnTo>
                  <a:lnTo>
                    <a:pt x="8680" y="30584"/>
                  </a:lnTo>
                  <a:lnTo>
                    <a:pt x="14062" y="29097"/>
                  </a:lnTo>
                  <a:lnTo>
                    <a:pt x="46545" y="22161"/>
                  </a:lnTo>
                  <a:lnTo>
                    <a:pt x="74797" y="20312"/>
                  </a:lnTo>
                  <a:lnTo>
                    <a:pt x="136363" y="20312"/>
                  </a:lnTo>
                  <a:lnTo>
                    <a:pt x="129137" y="14542"/>
                  </a:lnTo>
                  <a:lnTo>
                    <a:pt x="105745" y="4289"/>
                  </a:lnTo>
                  <a:lnTo>
                    <a:pt x="77796" y="0"/>
                  </a:lnTo>
                  <a:close/>
                </a:path>
              </a:pathLst>
            </a:custGeom>
            <a:solidFill>
              <a:srgbClr val="058DA2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600"/>
            </a:p>
          </p:txBody>
        </p:sp>
        <p:pic>
          <p:nvPicPr>
            <p:cNvPr id="1305" name="Google Shape;1305;g36873e25c74_1_0"/>
            <p:cNvPicPr preferRelativeResize="0"/>
            <p:nvPr/>
          </p:nvPicPr>
          <p:blipFill rotWithShape="1">
            <a:blip r:embed="rId5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8090092" y="4076545"/>
              <a:ext cx="120684" cy="12068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306" name="Google Shape;1306;g36873e25c74_1_0"/>
            <p:cNvPicPr preferRelativeResize="0"/>
            <p:nvPr/>
          </p:nvPicPr>
          <p:blipFill rotWithShape="1">
            <a:blip r:embed="rId6" cstate="email">
              <a:alphaModFix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793788" y="4115718"/>
              <a:ext cx="200225" cy="20021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07" name="Google Shape;1307;g36873e25c74_1_0"/>
            <p:cNvSpPr/>
            <p:nvPr/>
          </p:nvSpPr>
          <p:spPr>
            <a:xfrm>
              <a:off x="16751048" y="3148506"/>
              <a:ext cx="1669415" cy="1270000"/>
            </a:xfrm>
            <a:custGeom>
              <a:avLst/>
              <a:gdLst/>
              <a:ahLst/>
              <a:cxnLst/>
              <a:rect l="l" t="t" r="r" b="b"/>
              <a:pathLst>
                <a:path w="1669415" h="1270000" extrusionOk="0">
                  <a:moveTo>
                    <a:pt x="478188" y="127000"/>
                  </a:moveTo>
                  <a:lnTo>
                    <a:pt x="389480" y="127000"/>
                  </a:lnTo>
                  <a:lnTo>
                    <a:pt x="435508" y="139700"/>
                  </a:lnTo>
                  <a:lnTo>
                    <a:pt x="479832" y="152400"/>
                  </a:lnTo>
                  <a:lnTo>
                    <a:pt x="522149" y="165100"/>
                  </a:lnTo>
                  <a:lnTo>
                    <a:pt x="562160" y="190500"/>
                  </a:lnTo>
                  <a:lnTo>
                    <a:pt x="599562" y="215900"/>
                  </a:lnTo>
                  <a:lnTo>
                    <a:pt x="634056" y="241300"/>
                  </a:lnTo>
                  <a:lnTo>
                    <a:pt x="665340" y="279400"/>
                  </a:lnTo>
                  <a:lnTo>
                    <a:pt x="693113" y="304800"/>
                  </a:lnTo>
                  <a:lnTo>
                    <a:pt x="717075" y="342900"/>
                  </a:lnTo>
                  <a:lnTo>
                    <a:pt x="736924" y="393700"/>
                  </a:lnTo>
                  <a:lnTo>
                    <a:pt x="752360" y="431800"/>
                  </a:lnTo>
                  <a:lnTo>
                    <a:pt x="763081" y="482600"/>
                  </a:lnTo>
                  <a:lnTo>
                    <a:pt x="766530" y="508000"/>
                  </a:lnTo>
                  <a:lnTo>
                    <a:pt x="768148" y="533400"/>
                  </a:lnTo>
                  <a:lnTo>
                    <a:pt x="768045" y="546100"/>
                  </a:lnTo>
                  <a:lnTo>
                    <a:pt x="767942" y="558800"/>
                  </a:lnTo>
                  <a:lnTo>
                    <a:pt x="765919" y="596900"/>
                  </a:lnTo>
                  <a:lnTo>
                    <a:pt x="753092" y="723900"/>
                  </a:lnTo>
                  <a:lnTo>
                    <a:pt x="746431" y="787400"/>
                  </a:lnTo>
                  <a:lnTo>
                    <a:pt x="745616" y="825500"/>
                  </a:lnTo>
                  <a:lnTo>
                    <a:pt x="747207" y="850900"/>
                  </a:lnTo>
                  <a:lnTo>
                    <a:pt x="753975" y="901700"/>
                  </a:lnTo>
                  <a:lnTo>
                    <a:pt x="765568" y="952500"/>
                  </a:lnTo>
                  <a:lnTo>
                    <a:pt x="781711" y="990600"/>
                  </a:lnTo>
                  <a:lnTo>
                    <a:pt x="802131" y="1041400"/>
                  </a:lnTo>
                  <a:lnTo>
                    <a:pt x="826551" y="1079500"/>
                  </a:lnTo>
                  <a:lnTo>
                    <a:pt x="854697" y="1117600"/>
                  </a:lnTo>
                  <a:lnTo>
                    <a:pt x="886295" y="1143000"/>
                  </a:lnTo>
                  <a:lnTo>
                    <a:pt x="921068" y="1181100"/>
                  </a:lnTo>
                  <a:lnTo>
                    <a:pt x="958743" y="1206500"/>
                  </a:lnTo>
                  <a:lnTo>
                    <a:pt x="999044" y="1231900"/>
                  </a:lnTo>
                  <a:lnTo>
                    <a:pt x="1041697" y="1244600"/>
                  </a:lnTo>
                  <a:lnTo>
                    <a:pt x="1086426" y="1257300"/>
                  </a:lnTo>
                  <a:lnTo>
                    <a:pt x="1132958" y="1270000"/>
                  </a:lnTo>
                  <a:lnTo>
                    <a:pt x="1307299" y="1270000"/>
                  </a:lnTo>
                  <a:lnTo>
                    <a:pt x="1355041" y="1257300"/>
                  </a:lnTo>
                  <a:lnTo>
                    <a:pt x="1378012" y="1244600"/>
                  </a:lnTo>
                  <a:lnTo>
                    <a:pt x="1133611" y="1244600"/>
                  </a:lnTo>
                  <a:lnTo>
                    <a:pt x="1086479" y="1231900"/>
                  </a:lnTo>
                  <a:lnTo>
                    <a:pt x="1041367" y="1219200"/>
                  </a:lnTo>
                  <a:lnTo>
                    <a:pt x="998601" y="1193800"/>
                  </a:lnTo>
                  <a:lnTo>
                    <a:pt x="958503" y="1168400"/>
                  </a:lnTo>
                  <a:lnTo>
                    <a:pt x="921399" y="1143000"/>
                  </a:lnTo>
                  <a:lnTo>
                    <a:pt x="887612" y="1104900"/>
                  </a:lnTo>
                  <a:lnTo>
                    <a:pt x="857466" y="1079500"/>
                  </a:lnTo>
                  <a:lnTo>
                    <a:pt x="831286" y="1041400"/>
                  </a:lnTo>
                  <a:lnTo>
                    <a:pt x="809395" y="990600"/>
                  </a:lnTo>
                  <a:lnTo>
                    <a:pt x="792119" y="952500"/>
                  </a:lnTo>
                  <a:lnTo>
                    <a:pt x="779780" y="901700"/>
                  </a:lnTo>
                  <a:lnTo>
                    <a:pt x="772704" y="850900"/>
                  </a:lnTo>
                  <a:lnTo>
                    <a:pt x="771197" y="825500"/>
                  </a:lnTo>
                  <a:lnTo>
                    <a:pt x="771973" y="800100"/>
                  </a:lnTo>
                  <a:lnTo>
                    <a:pt x="774568" y="762000"/>
                  </a:lnTo>
                  <a:lnTo>
                    <a:pt x="778515" y="736600"/>
                  </a:lnTo>
                  <a:lnTo>
                    <a:pt x="791394" y="596900"/>
                  </a:lnTo>
                  <a:lnTo>
                    <a:pt x="793529" y="558800"/>
                  </a:lnTo>
                  <a:lnTo>
                    <a:pt x="793629" y="546100"/>
                  </a:lnTo>
                  <a:lnTo>
                    <a:pt x="793728" y="533400"/>
                  </a:lnTo>
                  <a:lnTo>
                    <a:pt x="788295" y="469900"/>
                  </a:lnTo>
                  <a:lnTo>
                    <a:pt x="777914" y="431800"/>
                  </a:lnTo>
                  <a:lnTo>
                    <a:pt x="763205" y="381000"/>
                  </a:lnTo>
                  <a:lnTo>
                    <a:pt x="744423" y="342900"/>
                  </a:lnTo>
                  <a:lnTo>
                    <a:pt x="721824" y="304800"/>
                  </a:lnTo>
                  <a:lnTo>
                    <a:pt x="695662" y="266700"/>
                  </a:lnTo>
                  <a:lnTo>
                    <a:pt x="666194" y="241300"/>
                  </a:lnTo>
                  <a:lnTo>
                    <a:pt x="633674" y="203200"/>
                  </a:lnTo>
                  <a:lnTo>
                    <a:pt x="598358" y="177800"/>
                  </a:lnTo>
                  <a:lnTo>
                    <a:pt x="560501" y="152400"/>
                  </a:lnTo>
                  <a:lnTo>
                    <a:pt x="520360" y="139700"/>
                  </a:lnTo>
                  <a:lnTo>
                    <a:pt x="478188" y="127000"/>
                  </a:lnTo>
                  <a:close/>
                </a:path>
                <a:path w="1669415" h="1270000" extrusionOk="0">
                  <a:moveTo>
                    <a:pt x="1501963" y="457200"/>
                  </a:moveTo>
                  <a:lnTo>
                    <a:pt x="1451726" y="457200"/>
                  </a:lnTo>
                  <a:lnTo>
                    <a:pt x="1474053" y="469900"/>
                  </a:lnTo>
                  <a:lnTo>
                    <a:pt x="1501949" y="495300"/>
                  </a:lnTo>
                  <a:lnTo>
                    <a:pt x="1538612" y="533400"/>
                  </a:lnTo>
                  <a:lnTo>
                    <a:pt x="1570080" y="571500"/>
                  </a:lnTo>
                  <a:lnTo>
                    <a:pt x="1596190" y="622300"/>
                  </a:lnTo>
                  <a:lnTo>
                    <a:pt x="1616780" y="660400"/>
                  </a:lnTo>
                  <a:lnTo>
                    <a:pt x="1631687" y="711200"/>
                  </a:lnTo>
                  <a:lnTo>
                    <a:pt x="1640751" y="762000"/>
                  </a:lnTo>
                  <a:lnTo>
                    <a:pt x="1643808" y="812800"/>
                  </a:lnTo>
                  <a:lnTo>
                    <a:pt x="1640865" y="863600"/>
                  </a:lnTo>
                  <a:lnTo>
                    <a:pt x="1632140" y="914400"/>
                  </a:lnTo>
                  <a:lnTo>
                    <a:pt x="1617789" y="965200"/>
                  </a:lnTo>
                  <a:lnTo>
                    <a:pt x="1597968" y="1016000"/>
                  </a:lnTo>
                  <a:lnTo>
                    <a:pt x="1572831" y="1054100"/>
                  </a:lnTo>
                  <a:lnTo>
                    <a:pt x="1542536" y="1092200"/>
                  </a:lnTo>
                  <a:lnTo>
                    <a:pt x="1507236" y="1130300"/>
                  </a:lnTo>
                  <a:lnTo>
                    <a:pt x="1467896" y="1168400"/>
                  </a:lnTo>
                  <a:lnTo>
                    <a:pt x="1425566" y="1193800"/>
                  </a:lnTo>
                  <a:lnTo>
                    <a:pt x="1380629" y="1219200"/>
                  </a:lnTo>
                  <a:lnTo>
                    <a:pt x="1333465" y="1231900"/>
                  </a:lnTo>
                  <a:lnTo>
                    <a:pt x="1284458" y="1244600"/>
                  </a:lnTo>
                  <a:lnTo>
                    <a:pt x="1378012" y="1244600"/>
                  </a:lnTo>
                  <a:lnTo>
                    <a:pt x="1444809" y="1206500"/>
                  </a:lnTo>
                  <a:lnTo>
                    <a:pt x="1486199" y="1181100"/>
                  </a:lnTo>
                  <a:lnTo>
                    <a:pt x="1524838" y="1155700"/>
                  </a:lnTo>
                  <a:lnTo>
                    <a:pt x="1557815" y="1117600"/>
                  </a:lnTo>
                  <a:lnTo>
                    <a:pt x="1586755" y="1079500"/>
                  </a:lnTo>
                  <a:lnTo>
                    <a:pt x="1611548" y="1041400"/>
                  </a:lnTo>
                  <a:lnTo>
                    <a:pt x="1632082" y="1003300"/>
                  </a:lnTo>
                  <a:lnTo>
                    <a:pt x="1648246" y="952500"/>
                  </a:lnTo>
                  <a:lnTo>
                    <a:pt x="1659929" y="914400"/>
                  </a:lnTo>
                  <a:lnTo>
                    <a:pt x="1667021" y="863600"/>
                  </a:lnTo>
                  <a:lnTo>
                    <a:pt x="1669409" y="812800"/>
                  </a:lnTo>
                  <a:lnTo>
                    <a:pt x="1666931" y="762000"/>
                  </a:lnTo>
                  <a:lnTo>
                    <a:pt x="1659572" y="723900"/>
                  </a:lnTo>
                  <a:lnTo>
                    <a:pt x="1647447" y="673100"/>
                  </a:lnTo>
                  <a:lnTo>
                    <a:pt x="1630672" y="635000"/>
                  </a:lnTo>
                  <a:lnTo>
                    <a:pt x="1609362" y="584200"/>
                  </a:lnTo>
                  <a:lnTo>
                    <a:pt x="1583632" y="546100"/>
                  </a:lnTo>
                  <a:lnTo>
                    <a:pt x="1553597" y="508000"/>
                  </a:lnTo>
                  <a:lnTo>
                    <a:pt x="1519372" y="469900"/>
                  </a:lnTo>
                  <a:lnTo>
                    <a:pt x="1501963" y="457200"/>
                  </a:lnTo>
                  <a:close/>
                </a:path>
                <a:path w="1669415" h="1270000" extrusionOk="0">
                  <a:moveTo>
                    <a:pt x="609163" y="25400"/>
                  </a:moveTo>
                  <a:lnTo>
                    <a:pt x="471918" y="25400"/>
                  </a:lnTo>
                  <a:lnTo>
                    <a:pt x="519378" y="38100"/>
                  </a:lnTo>
                  <a:lnTo>
                    <a:pt x="565438" y="38100"/>
                  </a:lnTo>
                  <a:lnTo>
                    <a:pt x="609906" y="50800"/>
                  </a:lnTo>
                  <a:lnTo>
                    <a:pt x="652593" y="76200"/>
                  </a:lnTo>
                  <a:lnTo>
                    <a:pt x="693308" y="101600"/>
                  </a:lnTo>
                  <a:lnTo>
                    <a:pt x="731861" y="114300"/>
                  </a:lnTo>
                  <a:lnTo>
                    <a:pt x="768062" y="152400"/>
                  </a:lnTo>
                  <a:lnTo>
                    <a:pt x="801719" y="177800"/>
                  </a:lnTo>
                  <a:lnTo>
                    <a:pt x="832642" y="215900"/>
                  </a:lnTo>
                  <a:lnTo>
                    <a:pt x="860641" y="241300"/>
                  </a:lnTo>
                  <a:lnTo>
                    <a:pt x="885526" y="279400"/>
                  </a:lnTo>
                  <a:lnTo>
                    <a:pt x="907105" y="317500"/>
                  </a:lnTo>
                  <a:lnTo>
                    <a:pt x="925189" y="368300"/>
                  </a:lnTo>
                  <a:lnTo>
                    <a:pt x="939587" y="406400"/>
                  </a:lnTo>
                  <a:lnTo>
                    <a:pt x="950109" y="457200"/>
                  </a:lnTo>
                  <a:lnTo>
                    <a:pt x="956563" y="495300"/>
                  </a:lnTo>
                  <a:lnTo>
                    <a:pt x="958761" y="546100"/>
                  </a:lnTo>
                  <a:lnTo>
                    <a:pt x="970740" y="711200"/>
                  </a:lnTo>
                  <a:lnTo>
                    <a:pt x="978944" y="749300"/>
                  </a:lnTo>
                  <a:lnTo>
                    <a:pt x="995564" y="800100"/>
                  </a:lnTo>
                  <a:lnTo>
                    <a:pt x="1019569" y="825500"/>
                  </a:lnTo>
                  <a:lnTo>
                    <a:pt x="1049928" y="863600"/>
                  </a:lnTo>
                  <a:lnTo>
                    <a:pt x="1085610" y="876300"/>
                  </a:lnTo>
                  <a:lnTo>
                    <a:pt x="1125583" y="901700"/>
                  </a:lnTo>
                  <a:lnTo>
                    <a:pt x="1215112" y="901700"/>
                  </a:lnTo>
                  <a:lnTo>
                    <a:pt x="1260234" y="876300"/>
                  </a:lnTo>
                  <a:lnTo>
                    <a:pt x="1166011" y="876300"/>
                  </a:lnTo>
                  <a:lnTo>
                    <a:pt x="1122852" y="863600"/>
                  </a:lnTo>
                  <a:lnTo>
                    <a:pt x="1083840" y="850900"/>
                  </a:lnTo>
                  <a:lnTo>
                    <a:pt x="1050326" y="825500"/>
                  </a:lnTo>
                  <a:lnTo>
                    <a:pt x="1023658" y="787400"/>
                  </a:lnTo>
                  <a:lnTo>
                    <a:pt x="1005186" y="749300"/>
                  </a:lnTo>
                  <a:lnTo>
                    <a:pt x="996257" y="698500"/>
                  </a:lnTo>
                  <a:lnTo>
                    <a:pt x="984320" y="546100"/>
                  </a:lnTo>
                  <a:lnTo>
                    <a:pt x="982257" y="495300"/>
                  </a:lnTo>
                  <a:lnTo>
                    <a:pt x="976180" y="457200"/>
                  </a:lnTo>
                  <a:lnTo>
                    <a:pt x="966259" y="406400"/>
                  </a:lnTo>
                  <a:lnTo>
                    <a:pt x="952664" y="368300"/>
                  </a:lnTo>
                  <a:lnTo>
                    <a:pt x="935564" y="317500"/>
                  </a:lnTo>
                  <a:lnTo>
                    <a:pt x="915130" y="279400"/>
                  </a:lnTo>
                  <a:lnTo>
                    <a:pt x="891531" y="241300"/>
                  </a:lnTo>
                  <a:lnTo>
                    <a:pt x="864936" y="203200"/>
                  </a:lnTo>
                  <a:lnTo>
                    <a:pt x="835516" y="177800"/>
                  </a:lnTo>
                  <a:lnTo>
                    <a:pt x="803440" y="139700"/>
                  </a:lnTo>
                  <a:lnTo>
                    <a:pt x="768878" y="114300"/>
                  </a:lnTo>
                  <a:lnTo>
                    <a:pt x="731999" y="88900"/>
                  </a:lnTo>
                  <a:lnTo>
                    <a:pt x="692974" y="63500"/>
                  </a:lnTo>
                  <a:lnTo>
                    <a:pt x="651972" y="50800"/>
                  </a:lnTo>
                  <a:lnTo>
                    <a:pt x="609163" y="25400"/>
                  </a:lnTo>
                  <a:close/>
                </a:path>
                <a:path w="1669415" h="1270000" extrusionOk="0">
                  <a:moveTo>
                    <a:pt x="1456073" y="431800"/>
                  </a:moveTo>
                  <a:lnTo>
                    <a:pt x="1392202" y="431800"/>
                  </a:lnTo>
                  <a:lnTo>
                    <a:pt x="1370608" y="444500"/>
                  </a:lnTo>
                  <a:lnTo>
                    <a:pt x="1351970" y="469900"/>
                  </a:lnTo>
                  <a:lnTo>
                    <a:pt x="1336980" y="482600"/>
                  </a:lnTo>
                  <a:lnTo>
                    <a:pt x="1326179" y="508000"/>
                  </a:lnTo>
                  <a:lnTo>
                    <a:pt x="1321391" y="533400"/>
                  </a:lnTo>
                  <a:lnTo>
                    <a:pt x="1322694" y="558800"/>
                  </a:lnTo>
                  <a:lnTo>
                    <a:pt x="1330163" y="584200"/>
                  </a:lnTo>
                  <a:lnTo>
                    <a:pt x="1349796" y="635000"/>
                  </a:lnTo>
                  <a:lnTo>
                    <a:pt x="1356932" y="647700"/>
                  </a:lnTo>
                  <a:lnTo>
                    <a:pt x="1362076" y="673100"/>
                  </a:lnTo>
                  <a:lnTo>
                    <a:pt x="1365213" y="685800"/>
                  </a:lnTo>
                  <a:lnTo>
                    <a:pt x="1366330" y="711200"/>
                  </a:lnTo>
                  <a:lnTo>
                    <a:pt x="1358456" y="762000"/>
                  </a:lnTo>
                  <a:lnTo>
                    <a:pt x="1336444" y="800100"/>
                  </a:lnTo>
                  <a:lnTo>
                    <a:pt x="1303364" y="825500"/>
                  </a:lnTo>
                  <a:lnTo>
                    <a:pt x="1262289" y="850900"/>
                  </a:lnTo>
                  <a:lnTo>
                    <a:pt x="1216291" y="863600"/>
                  </a:lnTo>
                  <a:lnTo>
                    <a:pt x="1168440" y="876300"/>
                  </a:lnTo>
                  <a:lnTo>
                    <a:pt x="1260234" y="876300"/>
                  </a:lnTo>
                  <a:lnTo>
                    <a:pt x="1302002" y="863600"/>
                  </a:lnTo>
                  <a:lnTo>
                    <a:pt x="1338237" y="838200"/>
                  </a:lnTo>
                  <a:lnTo>
                    <a:pt x="1366757" y="800100"/>
                  </a:lnTo>
                  <a:lnTo>
                    <a:pt x="1385382" y="762000"/>
                  </a:lnTo>
                  <a:lnTo>
                    <a:pt x="1391931" y="711200"/>
                  </a:lnTo>
                  <a:lnTo>
                    <a:pt x="1390652" y="685800"/>
                  </a:lnTo>
                  <a:lnTo>
                    <a:pt x="1387063" y="660400"/>
                  </a:lnTo>
                  <a:lnTo>
                    <a:pt x="1381207" y="647700"/>
                  </a:lnTo>
                  <a:lnTo>
                    <a:pt x="1373125" y="622300"/>
                  </a:lnTo>
                  <a:lnTo>
                    <a:pt x="1353744" y="584200"/>
                  </a:lnTo>
                  <a:lnTo>
                    <a:pt x="1347929" y="558800"/>
                  </a:lnTo>
                  <a:lnTo>
                    <a:pt x="1346921" y="533400"/>
                  </a:lnTo>
                  <a:lnTo>
                    <a:pt x="1350662" y="520700"/>
                  </a:lnTo>
                  <a:lnTo>
                    <a:pt x="1359094" y="495300"/>
                  </a:lnTo>
                  <a:lnTo>
                    <a:pt x="1370498" y="482600"/>
                  </a:lnTo>
                  <a:lnTo>
                    <a:pt x="1384635" y="469900"/>
                  </a:lnTo>
                  <a:lnTo>
                    <a:pt x="1400983" y="457200"/>
                  </a:lnTo>
                  <a:lnTo>
                    <a:pt x="1501963" y="457200"/>
                  </a:lnTo>
                  <a:lnTo>
                    <a:pt x="1484554" y="444500"/>
                  </a:lnTo>
                  <a:lnTo>
                    <a:pt x="1456073" y="431800"/>
                  </a:lnTo>
                  <a:close/>
                </a:path>
                <a:path w="1669415" h="1270000" extrusionOk="0">
                  <a:moveTo>
                    <a:pt x="518802" y="0"/>
                  </a:moveTo>
                  <a:lnTo>
                    <a:pt x="329070" y="0"/>
                  </a:lnTo>
                  <a:lnTo>
                    <a:pt x="238628" y="25400"/>
                  </a:lnTo>
                  <a:lnTo>
                    <a:pt x="195389" y="50800"/>
                  </a:lnTo>
                  <a:lnTo>
                    <a:pt x="153781" y="63500"/>
                  </a:lnTo>
                  <a:lnTo>
                    <a:pt x="114038" y="88900"/>
                  </a:lnTo>
                  <a:lnTo>
                    <a:pt x="76391" y="127000"/>
                  </a:lnTo>
                  <a:lnTo>
                    <a:pt x="41074" y="152400"/>
                  </a:lnTo>
                  <a:lnTo>
                    <a:pt x="8319" y="190500"/>
                  </a:lnTo>
                  <a:lnTo>
                    <a:pt x="2421" y="190500"/>
                  </a:lnTo>
                  <a:lnTo>
                    <a:pt x="0" y="203200"/>
                  </a:lnTo>
                  <a:lnTo>
                    <a:pt x="1112" y="215900"/>
                  </a:lnTo>
                  <a:lnTo>
                    <a:pt x="5816" y="228600"/>
                  </a:lnTo>
                  <a:lnTo>
                    <a:pt x="10598" y="228600"/>
                  </a:lnTo>
                  <a:lnTo>
                    <a:pt x="16427" y="241300"/>
                  </a:lnTo>
                  <a:lnTo>
                    <a:pt x="57134" y="241300"/>
                  </a:lnTo>
                  <a:lnTo>
                    <a:pt x="84483" y="215900"/>
                  </a:lnTo>
                  <a:lnTo>
                    <a:pt x="24852" y="215900"/>
                  </a:lnTo>
                  <a:lnTo>
                    <a:pt x="25072" y="203200"/>
                  </a:lnTo>
                  <a:lnTo>
                    <a:pt x="27606" y="203200"/>
                  </a:lnTo>
                  <a:lnTo>
                    <a:pt x="62466" y="165100"/>
                  </a:lnTo>
                  <a:lnTo>
                    <a:pt x="100310" y="139700"/>
                  </a:lnTo>
                  <a:lnTo>
                    <a:pt x="140835" y="101600"/>
                  </a:lnTo>
                  <a:lnTo>
                    <a:pt x="183736" y="76200"/>
                  </a:lnTo>
                  <a:lnTo>
                    <a:pt x="228710" y="63500"/>
                  </a:lnTo>
                  <a:lnTo>
                    <a:pt x="323658" y="38100"/>
                  </a:lnTo>
                  <a:lnTo>
                    <a:pt x="373025" y="25400"/>
                  </a:lnTo>
                  <a:lnTo>
                    <a:pt x="609163" y="25400"/>
                  </a:lnTo>
                  <a:lnTo>
                    <a:pt x="518802" y="0"/>
                  </a:lnTo>
                  <a:close/>
                </a:path>
                <a:path w="1669415" h="1270000" extrusionOk="0">
                  <a:moveTo>
                    <a:pt x="388776" y="101600"/>
                  </a:moveTo>
                  <a:lnTo>
                    <a:pt x="294536" y="101600"/>
                  </a:lnTo>
                  <a:lnTo>
                    <a:pt x="202506" y="127000"/>
                  </a:lnTo>
                  <a:lnTo>
                    <a:pt x="158677" y="139700"/>
                  </a:lnTo>
                  <a:lnTo>
                    <a:pt x="116766" y="165100"/>
                  </a:lnTo>
                  <a:lnTo>
                    <a:pt x="77118" y="190500"/>
                  </a:lnTo>
                  <a:lnTo>
                    <a:pt x="40077" y="215900"/>
                  </a:lnTo>
                  <a:lnTo>
                    <a:pt x="84483" y="215900"/>
                  </a:lnTo>
                  <a:lnTo>
                    <a:pt x="98157" y="203200"/>
                  </a:lnTo>
                  <a:lnTo>
                    <a:pt x="142455" y="177800"/>
                  </a:lnTo>
                  <a:lnTo>
                    <a:pt x="189511" y="152400"/>
                  </a:lnTo>
                  <a:lnTo>
                    <a:pt x="289824" y="127000"/>
                  </a:lnTo>
                  <a:lnTo>
                    <a:pt x="478188" y="127000"/>
                  </a:lnTo>
                  <a:lnTo>
                    <a:pt x="388776" y="101600"/>
                  </a:lnTo>
                  <a:close/>
                </a:path>
              </a:pathLst>
            </a:custGeom>
            <a:solidFill>
              <a:srgbClr val="058DA2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600"/>
            </a:p>
          </p:txBody>
        </p:sp>
      </p:grpSp>
      <p:sp>
        <p:nvSpPr>
          <p:cNvPr id="1308" name="Google Shape;1308;g36873e25c74_1_0"/>
          <p:cNvSpPr txBox="1"/>
          <p:nvPr/>
        </p:nvSpPr>
        <p:spPr>
          <a:xfrm>
            <a:off x="638655" y="2222920"/>
            <a:ext cx="1170300" cy="163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00" rIns="0" bIns="0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Intestinal </a:t>
            </a:r>
            <a:br>
              <a:rPr lang="en" sz="10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</a:br>
            <a:r>
              <a:rPr lang="en" sz="10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Worms</a:t>
            </a:r>
            <a:endParaRPr sz="800">
              <a:solidFill>
                <a:srgbClr val="231F2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25400" lvl="0" indent="0" algn="l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>
              <a:solidFill>
                <a:srgbClr val="231F20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marR="25400" lvl="0" indent="0" algn="l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Hookworm, roundworm and whipworm, which live in the intestines and cause malnutrition,</a:t>
            </a:r>
            <a:endParaRPr sz="800"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anemia, stunted growth, and impaired cognitive function.</a:t>
            </a:r>
            <a:endParaRPr sz="800">
              <a:latin typeface="Avenir"/>
              <a:ea typeface="Avenir"/>
              <a:cs typeface="Avenir"/>
              <a:sym typeface="Avenir"/>
            </a:endParaRPr>
          </a:p>
          <a:p>
            <a:pPr marL="0" marR="38100" lvl="0" indent="0" algn="l" rtl="0">
              <a:lnSpc>
                <a:spcPct val="103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8F5B8C"/>
                </a:solidFill>
                <a:latin typeface="Montserrat"/>
                <a:ea typeface="Montserrat"/>
                <a:cs typeface="Montserrat"/>
                <a:sym typeface="Montserrat"/>
              </a:rPr>
              <a:t>914M children require treatment.</a:t>
            </a:r>
            <a:endParaRPr sz="8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09" name="Google Shape;1309;g36873e25c74_1_0"/>
          <p:cNvSpPr txBox="1"/>
          <p:nvPr/>
        </p:nvSpPr>
        <p:spPr>
          <a:xfrm>
            <a:off x="4735369" y="2222917"/>
            <a:ext cx="1200600" cy="16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0325" rIns="0" bIns="0" anchor="t" anchorCtr="0">
            <a:spAutoFit/>
          </a:bodyPr>
          <a:lstStyle/>
          <a:p>
            <a:pPr marL="0" marR="127000" lvl="0" indent="0" algn="ctr" rtl="0">
              <a:lnSpc>
                <a:spcPct val="1044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Schistosomiasis (Snail Fever)</a:t>
            </a:r>
            <a:endParaRPr sz="1000"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marL="0" marR="0" lvl="0" indent="0" algn="l" rtl="0">
              <a:lnSpc>
                <a:spcPct val="103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A chronic disease caused by parasitic worms and contributes to stunted growth, impaired cognitive development, and malnutrition in children.</a:t>
            </a:r>
            <a:endParaRPr sz="800"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3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8F5B8C"/>
                </a:solidFill>
                <a:latin typeface="Montserrat"/>
                <a:ea typeface="Montserrat"/>
                <a:cs typeface="Montserrat"/>
                <a:sym typeface="Montserrat"/>
              </a:rPr>
              <a:t>251M people in need of treatment.</a:t>
            </a:r>
            <a:endParaRPr sz="8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10" name="Google Shape;1310;g36873e25c74_1_0"/>
          <p:cNvSpPr txBox="1"/>
          <p:nvPr/>
        </p:nvSpPr>
        <p:spPr>
          <a:xfrm>
            <a:off x="2006171" y="2222917"/>
            <a:ext cx="1245000" cy="1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0325" rIns="0" bIns="0" anchor="t" anchorCtr="0">
            <a:spAutoFit/>
          </a:bodyPr>
          <a:lstStyle/>
          <a:p>
            <a:pPr marL="0" marR="0" lvl="0" indent="0" algn="ctr" rtl="0">
              <a:lnSpc>
                <a:spcPct val="1044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Lymphatic Filariasis (Elephantiasis)</a:t>
            </a:r>
            <a:endParaRPr sz="1000"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marL="12700" marR="127000" lvl="0" indent="0" algn="l" rtl="0">
              <a:lnSpc>
                <a:spcPct val="103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Parasitic roundworms infect the lymphatic system, causing it to function improperly, leading to fluid buildup and severe swelling.</a:t>
            </a:r>
            <a:endParaRPr sz="800">
              <a:latin typeface="Avenir"/>
              <a:ea typeface="Avenir"/>
              <a:cs typeface="Avenir"/>
              <a:sym typeface="Avenir"/>
            </a:endParaRPr>
          </a:p>
          <a:p>
            <a:pPr marL="12700" marR="38100" lvl="0" indent="0" algn="l" rtl="0">
              <a:lnSpc>
                <a:spcPct val="103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8F5B8C"/>
                </a:solidFill>
                <a:latin typeface="Montserrat"/>
                <a:ea typeface="Montserrat"/>
                <a:cs typeface="Montserrat"/>
                <a:sym typeface="Montserrat"/>
              </a:rPr>
              <a:t>794M people in need of treatment.</a:t>
            </a:r>
            <a:endParaRPr sz="8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11" name="Google Shape;1311;g36873e25c74_1_0"/>
          <p:cNvSpPr txBox="1"/>
          <p:nvPr/>
        </p:nvSpPr>
        <p:spPr>
          <a:xfrm>
            <a:off x="6114713" y="2688895"/>
            <a:ext cx="1275000" cy="57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00" rIns="0" bIns="0" anchor="t" anchorCtr="0">
            <a:spAutoFit/>
          </a:bodyPr>
          <a:lstStyle/>
          <a:p>
            <a:pPr marL="0" marR="0" lvl="0" indent="0" algn="l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A bacterial infection of the eye that causes blindness.</a:t>
            </a:r>
            <a:endParaRPr sz="800">
              <a:latin typeface="Avenir"/>
              <a:ea typeface="Avenir"/>
              <a:cs typeface="Avenir"/>
              <a:sym typeface="Avenir"/>
            </a:endParaRPr>
          </a:p>
          <a:p>
            <a:pPr marL="0" marR="76200" lvl="0" indent="0" algn="l" rtl="0">
              <a:lnSpc>
                <a:spcPct val="103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8F5B8C"/>
                </a:solidFill>
                <a:latin typeface="Montserrat"/>
                <a:ea typeface="Montserrat"/>
                <a:cs typeface="Montserrat"/>
                <a:sym typeface="Montserrat"/>
              </a:rPr>
              <a:t>116M people in need of treatment.</a:t>
            </a:r>
            <a:endParaRPr sz="8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12" name="Google Shape;1312;g36873e25c74_1_0"/>
          <p:cNvSpPr txBox="1"/>
          <p:nvPr/>
        </p:nvSpPr>
        <p:spPr>
          <a:xfrm>
            <a:off x="6094618" y="2222925"/>
            <a:ext cx="1263000" cy="1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925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Trachoma</a:t>
            </a:r>
            <a:endParaRPr sz="1100"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1313" name="Google Shape;1313;g36873e25c74_1_0"/>
          <p:cNvSpPr txBox="1"/>
          <p:nvPr/>
        </p:nvSpPr>
        <p:spPr>
          <a:xfrm>
            <a:off x="3397343" y="2688895"/>
            <a:ext cx="1201500" cy="10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900" rIns="0" bIns="0" anchor="t" anchorCtr="0">
            <a:spAutoFit/>
          </a:bodyPr>
          <a:lstStyle/>
          <a:p>
            <a:pPr marL="0" marR="0" lvl="0" indent="0" algn="l" rtl="0">
              <a:lnSpc>
                <a:spcPct val="10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An eye and skin infection caused by parasitic worms that leads to extreme itching, rashes, skin nodules, and vision impairment.</a:t>
            </a:r>
            <a:endParaRPr sz="800">
              <a:latin typeface="Avenir"/>
              <a:ea typeface="Avenir"/>
              <a:cs typeface="Avenir"/>
              <a:sym typeface="Avenir"/>
            </a:endParaRPr>
          </a:p>
          <a:p>
            <a:pPr marL="0" marR="0" lvl="0" indent="0" algn="l" rtl="0">
              <a:lnSpc>
                <a:spcPct val="103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8F5B8C"/>
                </a:solidFill>
                <a:latin typeface="Montserrat"/>
                <a:ea typeface="Montserrat"/>
                <a:cs typeface="Montserrat"/>
                <a:sym typeface="Montserrat"/>
              </a:rPr>
              <a:t>244M people in need of treatment.</a:t>
            </a:r>
            <a:endParaRPr sz="800" b="1"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314" name="Google Shape;1314;g36873e25c74_1_0"/>
          <p:cNvSpPr txBox="1"/>
          <p:nvPr/>
        </p:nvSpPr>
        <p:spPr>
          <a:xfrm>
            <a:off x="3402225" y="2222925"/>
            <a:ext cx="1170300" cy="32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925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River Blindness</a:t>
            </a:r>
            <a:br>
              <a:rPr lang="en" sz="10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</a:br>
            <a:r>
              <a:rPr lang="en" sz="1000">
                <a:solidFill>
                  <a:schemeClr val="dk1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(</a:t>
            </a:r>
            <a:r>
              <a:rPr lang="en" sz="1050">
                <a:solidFill>
                  <a:schemeClr val="dk1"/>
                </a:solidFill>
                <a:highlight>
                  <a:srgbClr val="FFFFFF"/>
                </a:highlight>
                <a:latin typeface="Roboto Slab Medium"/>
                <a:ea typeface="Roboto Slab Medium"/>
                <a:cs typeface="Roboto Slab Medium"/>
                <a:sym typeface="Roboto Slab Medium"/>
              </a:rPr>
              <a:t>Onchocerciasis)</a:t>
            </a:r>
            <a:endParaRPr sz="700">
              <a:solidFill>
                <a:schemeClr val="dk1"/>
              </a:solidFill>
              <a:latin typeface="Roboto Slab Medium"/>
              <a:ea typeface="Roboto Slab Medium"/>
              <a:cs typeface="Roboto Slab Medium"/>
              <a:sym typeface="Roboto Slab Medium"/>
            </a:endParaRPr>
          </a:p>
        </p:txBody>
      </p:sp>
      <p:sp>
        <p:nvSpPr>
          <p:cNvPr id="1315" name="Google Shape;1315;g36873e25c74_1_0"/>
          <p:cNvSpPr txBox="1"/>
          <p:nvPr/>
        </p:nvSpPr>
        <p:spPr>
          <a:xfrm>
            <a:off x="7494050" y="2222925"/>
            <a:ext cx="1275000" cy="16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0325" rIns="0" bIns="0" anchor="t" anchorCtr="0">
            <a:spAutoFit/>
          </a:bodyPr>
          <a:lstStyle/>
          <a:p>
            <a:pPr marL="0" marR="241300" lvl="0" indent="0" algn="ctr" rtl="0">
              <a:lnSpc>
                <a:spcPct val="10448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>
                <a:solidFill>
                  <a:srgbClr val="231F20"/>
                </a:solidFill>
                <a:latin typeface="Roboto Slab Medium"/>
                <a:ea typeface="Roboto Slab Medium"/>
                <a:cs typeface="Roboto Slab Medium"/>
                <a:sym typeface="Roboto Slab Medium"/>
              </a:rPr>
              <a:t>Visceral       Leishmaniasis</a:t>
            </a:r>
            <a:endParaRPr sz="1100">
              <a:latin typeface="Roboto Slab Medium"/>
              <a:ea typeface="Roboto Slab Medium"/>
              <a:cs typeface="Roboto Slab Medium"/>
              <a:sym typeface="Roboto Slab Medium"/>
            </a:endParaRPr>
          </a:p>
          <a:p>
            <a:pPr marL="0" marR="0" lvl="0" indent="0" algn="l" rtl="0">
              <a:lnSpc>
                <a:spcPct val="103000"/>
              </a:lnSpc>
              <a:spcBef>
                <a:spcPts val="1100"/>
              </a:spcBef>
              <a:spcAft>
                <a:spcPts val="0"/>
              </a:spcAft>
              <a:buNone/>
            </a:pPr>
            <a:r>
              <a:rPr lang="en" sz="800">
                <a:solidFill>
                  <a:srgbClr val="231F20"/>
                </a:solidFill>
                <a:latin typeface="Avenir"/>
                <a:ea typeface="Avenir"/>
                <a:cs typeface="Avenir"/>
                <a:sym typeface="Avenir"/>
              </a:rPr>
              <a:t>Visceral leishmaniasis, also known as kala-azar, is a life-threatening parasitic disease, transmitted by female sandflies.</a:t>
            </a:r>
            <a:endParaRPr sz="800">
              <a:latin typeface="Avenir"/>
              <a:ea typeface="Avenir"/>
              <a:cs typeface="Avenir"/>
              <a:sym typeface="Avenir"/>
            </a:endParaRPr>
          </a:p>
          <a:p>
            <a:pPr marL="0" marR="215900" lvl="0" indent="0" algn="l" rtl="0">
              <a:lnSpc>
                <a:spcPct val="103000"/>
              </a:lnSpc>
              <a:spcBef>
                <a:spcPts val="500"/>
              </a:spcBef>
              <a:spcAft>
                <a:spcPts val="0"/>
              </a:spcAft>
              <a:buNone/>
            </a:pPr>
            <a:r>
              <a:rPr lang="en" sz="800" b="1">
                <a:solidFill>
                  <a:srgbClr val="8F5B8C"/>
                </a:solidFill>
                <a:latin typeface="Montserrat"/>
                <a:ea typeface="Montserrat"/>
                <a:cs typeface="Montserrat"/>
                <a:sym typeface="Montserrat"/>
              </a:rPr>
              <a:t>50K–90K annual life-threatening cases</a:t>
            </a:r>
            <a:endParaRPr sz="800" b="1"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316" name="Google Shape;1316;g36873e25c74_1_0"/>
          <p:cNvGrpSpPr/>
          <p:nvPr/>
        </p:nvGrpSpPr>
        <p:grpSpPr>
          <a:xfrm>
            <a:off x="566698" y="4625009"/>
            <a:ext cx="752608" cy="308725"/>
            <a:chOff x="1246037" y="10169324"/>
            <a:chExt cx="1654810" cy="678815"/>
          </a:xfrm>
        </p:grpSpPr>
        <p:sp>
          <p:nvSpPr>
            <p:cNvPr id="1317" name="Google Shape;1317;g36873e25c74_1_0"/>
            <p:cNvSpPr/>
            <p:nvPr/>
          </p:nvSpPr>
          <p:spPr>
            <a:xfrm>
              <a:off x="1246037" y="10411704"/>
              <a:ext cx="1654810" cy="201295"/>
            </a:xfrm>
            <a:custGeom>
              <a:avLst/>
              <a:gdLst/>
              <a:ahLst/>
              <a:cxnLst/>
              <a:rect l="l" t="t" r="r" b="b"/>
              <a:pathLst>
                <a:path w="1654810" h="201295" extrusionOk="0">
                  <a:moveTo>
                    <a:pt x="1557429" y="0"/>
                  </a:moveTo>
                  <a:lnTo>
                    <a:pt x="1531492" y="0"/>
                  </a:lnTo>
                  <a:lnTo>
                    <a:pt x="1531492" y="198915"/>
                  </a:lnTo>
                  <a:lnTo>
                    <a:pt x="1562266" y="198915"/>
                  </a:lnTo>
                  <a:lnTo>
                    <a:pt x="1603745" y="191064"/>
                  </a:lnTo>
                  <a:lnTo>
                    <a:pt x="1615277" y="182392"/>
                  </a:lnTo>
                  <a:lnTo>
                    <a:pt x="1549167" y="182392"/>
                  </a:lnTo>
                  <a:lnTo>
                    <a:pt x="1549167" y="16533"/>
                  </a:lnTo>
                  <a:lnTo>
                    <a:pt x="1618057" y="16533"/>
                  </a:lnTo>
                  <a:lnTo>
                    <a:pt x="1600503" y="6038"/>
                  </a:lnTo>
                  <a:lnTo>
                    <a:pt x="1557429" y="0"/>
                  </a:lnTo>
                  <a:close/>
                </a:path>
                <a:path w="1654810" h="201295" extrusionOk="0">
                  <a:moveTo>
                    <a:pt x="1618057" y="16533"/>
                  </a:moveTo>
                  <a:lnTo>
                    <a:pt x="1564266" y="16533"/>
                  </a:lnTo>
                  <a:lnTo>
                    <a:pt x="1603576" y="25122"/>
                  </a:lnTo>
                  <a:lnTo>
                    <a:pt x="1625038" y="46348"/>
                  </a:lnTo>
                  <a:lnTo>
                    <a:pt x="1633995" y="73398"/>
                  </a:lnTo>
                  <a:lnTo>
                    <a:pt x="1635793" y="99462"/>
                  </a:lnTo>
                  <a:lnTo>
                    <a:pt x="1631318" y="133460"/>
                  </a:lnTo>
                  <a:lnTo>
                    <a:pt x="1618161" y="159629"/>
                  </a:lnTo>
                  <a:lnTo>
                    <a:pt x="1596721" y="176447"/>
                  </a:lnTo>
                  <a:lnTo>
                    <a:pt x="1567397" y="182392"/>
                  </a:lnTo>
                  <a:lnTo>
                    <a:pt x="1615277" y="182392"/>
                  </a:lnTo>
                  <a:lnTo>
                    <a:pt x="1632479" y="169455"/>
                  </a:lnTo>
                  <a:lnTo>
                    <a:pt x="1649189" y="137001"/>
                  </a:lnTo>
                  <a:lnTo>
                    <a:pt x="1654598" y="96614"/>
                  </a:lnTo>
                  <a:lnTo>
                    <a:pt x="1648713" y="54347"/>
                  </a:lnTo>
                  <a:lnTo>
                    <a:pt x="1630806" y="24155"/>
                  </a:lnTo>
                  <a:lnTo>
                    <a:pt x="1618057" y="16533"/>
                  </a:lnTo>
                  <a:close/>
                </a:path>
                <a:path w="1654810" h="201295" extrusionOk="0">
                  <a:moveTo>
                    <a:pt x="1402397" y="0"/>
                  </a:moveTo>
                  <a:lnTo>
                    <a:pt x="1379601" y="0"/>
                  </a:lnTo>
                  <a:lnTo>
                    <a:pt x="1379601" y="198915"/>
                  </a:lnTo>
                  <a:lnTo>
                    <a:pt x="1396135" y="198915"/>
                  </a:lnTo>
                  <a:lnTo>
                    <a:pt x="1396135" y="23371"/>
                  </a:lnTo>
                  <a:lnTo>
                    <a:pt x="1413442" y="23371"/>
                  </a:lnTo>
                  <a:lnTo>
                    <a:pt x="1402397" y="0"/>
                  </a:lnTo>
                  <a:close/>
                </a:path>
                <a:path w="1654810" h="201295" extrusionOk="0">
                  <a:moveTo>
                    <a:pt x="1413442" y="23371"/>
                  </a:moveTo>
                  <a:lnTo>
                    <a:pt x="1396700" y="23371"/>
                  </a:lnTo>
                  <a:lnTo>
                    <a:pt x="1480206" y="198915"/>
                  </a:lnTo>
                  <a:lnTo>
                    <a:pt x="1503001" y="198915"/>
                  </a:lnTo>
                  <a:lnTo>
                    <a:pt x="1503001" y="176685"/>
                  </a:lnTo>
                  <a:lnTo>
                    <a:pt x="1485902" y="176685"/>
                  </a:lnTo>
                  <a:lnTo>
                    <a:pt x="1413442" y="23371"/>
                  </a:lnTo>
                  <a:close/>
                </a:path>
                <a:path w="1654810" h="201295" extrusionOk="0">
                  <a:moveTo>
                    <a:pt x="1503001" y="0"/>
                  </a:moveTo>
                  <a:lnTo>
                    <a:pt x="1486478" y="0"/>
                  </a:lnTo>
                  <a:lnTo>
                    <a:pt x="1486478" y="176685"/>
                  </a:lnTo>
                  <a:lnTo>
                    <a:pt x="1503001" y="176685"/>
                  </a:lnTo>
                  <a:lnTo>
                    <a:pt x="1503001" y="0"/>
                  </a:lnTo>
                  <a:close/>
                </a:path>
                <a:path w="1654810" h="201295" extrusionOk="0">
                  <a:moveTo>
                    <a:pt x="1250799" y="0"/>
                  </a:moveTo>
                  <a:lnTo>
                    <a:pt x="1233135" y="0"/>
                  </a:lnTo>
                  <a:lnTo>
                    <a:pt x="1233135" y="125671"/>
                  </a:lnTo>
                  <a:lnTo>
                    <a:pt x="1245156" y="178932"/>
                  </a:lnTo>
                  <a:lnTo>
                    <a:pt x="1292117" y="200915"/>
                  </a:lnTo>
                  <a:lnTo>
                    <a:pt x="1320813" y="194690"/>
                  </a:lnTo>
                  <a:lnTo>
                    <a:pt x="1332034" y="184381"/>
                  </a:lnTo>
                  <a:lnTo>
                    <a:pt x="1292117" y="184381"/>
                  </a:lnTo>
                  <a:lnTo>
                    <a:pt x="1270638" y="179372"/>
                  </a:lnTo>
                  <a:lnTo>
                    <a:pt x="1258104" y="166108"/>
                  </a:lnTo>
                  <a:lnTo>
                    <a:pt x="1252247" y="147235"/>
                  </a:lnTo>
                  <a:lnTo>
                    <a:pt x="1250817" y="125671"/>
                  </a:lnTo>
                  <a:lnTo>
                    <a:pt x="1250799" y="0"/>
                  </a:lnTo>
                  <a:close/>
                </a:path>
                <a:path w="1654810" h="201295" extrusionOk="0">
                  <a:moveTo>
                    <a:pt x="1351121" y="0"/>
                  </a:moveTo>
                  <a:lnTo>
                    <a:pt x="1333446" y="0"/>
                  </a:lnTo>
                  <a:lnTo>
                    <a:pt x="1333430" y="125671"/>
                  </a:lnTo>
                  <a:lnTo>
                    <a:pt x="1332239" y="145915"/>
                  </a:lnTo>
                  <a:lnTo>
                    <a:pt x="1326784" y="164934"/>
                  </a:lnTo>
                  <a:lnTo>
                    <a:pt x="1314327" y="178932"/>
                  </a:lnTo>
                  <a:lnTo>
                    <a:pt x="1292117" y="184381"/>
                  </a:lnTo>
                  <a:lnTo>
                    <a:pt x="1332034" y="184381"/>
                  </a:lnTo>
                  <a:lnTo>
                    <a:pt x="1338931" y="178045"/>
                  </a:lnTo>
                  <a:lnTo>
                    <a:pt x="1348393" y="154024"/>
                  </a:lnTo>
                  <a:lnTo>
                    <a:pt x="1351121" y="125671"/>
                  </a:lnTo>
                  <a:lnTo>
                    <a:pt x="1351121" y="0"/>
                  </a:lnTo>
                  <a:close/>
                </a:path>
                <a:path w="1654810" h="201295" extrusionOk="0">
                  <a:moveTo>
                    <a:pt x="1209774" y="0"/>
                  </a:moveTo>
                  <a:lnTo>
                    <a:pt x="1128541" y="0"/>
                  </a:lnTo>
                  <a:lnTo>
                    <a:pt x="1128541" y="198915"/>
                  </a:lnTo>
                  <a:lnTo>
                    <a:pt x="1146226" y="198915"/>
                  </a:lnTo>
                  <a:lnTo>
                    <a:pt x="1146226" y="103735"/>
                  </a:lnTo>
                  <a:lnTo>
                    <a:pt x="1206633" y="103735"/>
                  </a:lnTo>
                  <a:lnTo>
                    <a:pt x="1206633" y="87201"/>
                  </a:lnTo>
                  <a:lnTo>
                    <a:pt x="1146226" y="87201"/>
                  </a:lnTo>
                  <a:lnTo>
                    <a:pt x="1146226" y="16533"/>
                  </a:lnTo>
                  <a:lnTo>
                    <a:pt x="1209774" y="16533"/>
                  </a:lnTo>
                  <a:lnTo>
                    <a:pt x="1209774" y="0"/>
                  </a:lnTo>
                  <a:close/>
                </a:path>
                <a:path w="1654810" h="201295" extrusionOk="0">
                  <a:moveTo>
                    <a:pt x="358502" y="0"/>
                  </a:moveTo>
                  <a:lnTo>
                    <a:pt x="274138" y="0"/>
                  </a:lnTo>
                  <a:lnTo>
                    <a:pt x="274138" y="198915"/>
                  </a:lnTo>
                  <a:lnTo>
                    <a:pt x="361632" y="198915"/>
                  </a:lnTo>
                  <a:lnTo>
                    <a:pt x="361632" y="182392"/>
                  </a:lnTo>
                  <a:lnTo>
                    <a:pt x="291802" y="182392"/>
                  </a:lnTo>
                  <a:lnTo>
                    <a:pt x="291802" y="103735"/>
                  </a:lnTo>
                  <a:lnTo>
                    <a:pt x="355350" y="103735"/>
                  </a:lnTo>
                  <a:lnTo>
                    <a:pt x="355350" y="87201"/>
                  </a:lnTo>
                  <a:lnTo>
                    <a:pt x="291802" y="87201"/>
                  </a:lnTo>
                  <a:lnTo>
                    <a:pt x="291802" y="16533"/>
                  </a:lnTo>
                  <a:lnTo>
                    <a:pt x="358502" y="16533"/>
                  </a:lnTo>
                  <a:lnTo>
                    <a:pt x="358502" y="0"/>
                  </a:lnTo>
                  <a:close/>
                </a:path>
                <a:path w="1654810" h="201295" extrusionOk="0">
                  <a:moveTo>
                    <a:pt x="144770" y="0"/>
                  </a:moveTo>
                  <a:lnTo>
                    <a:pt x="127095" y="0"/>
                  </a:lnTo>
                  <a:lnTo>
                    <a:pt x="127095" y="198915"/>
                  </a:lnTo>
                  <a:lnTo>
                    <a:pt x="144770" y="198915"/>
                  </a:lnTo>
                  <a:lnTo>
                    <a:pt x="144770" y="103735"/>
                  </a:lnTo>
                  <a:lnTo>
                    <a:pt x="239950" y="103735"/>
                  </a:lnTo>
                  <a:lnTo>
                    <a:pt x="239950" y="87201"/>
                  </a:lnTo>
                  <a:lnTo>
                    <a:pt x="144770" y="87201"/>
                  </a:lnTo>
                  <a:lnTo>
                    <a:pt x="144770" y="0"/>
                  </a:lnTo>
                  <a:close/>
                </a:path>
                <a:path w="1654810" h="201295" extrusionOk="0">
                  <a:moveTo>
                    <a:pt x="239950" y="103735"/>
                  </a:moveTo>
                  <a:lnTo>
                    <a:pt x="222275" y="103735"/>
                  </a:lnTo>
                  <a:lnTo>
                    <a:pt x="222275" y="198915"/>
                  </a:lnTo>
                  <a:lnTo>
                    <a:pt x="239950" y="198915"/>
                  </a:lnTo>
                  <a:lnTo>
                    <a:pt x="239950" y="103735"/>
                  </a:lnTo>
                  <a:close/>
                </a:path>
                <a:path w="1654810" h="201295" extrusionOk="0">
                  <a:moveTo>
                    <a:pt x="239950" y="0"/>
                  </a:moveTo>
                  <a:lnTo>
                    <a:pt x="222275" y="0"/>
                  </a:lnTo>
                  <a:lnTo>
                    <a:pt x="222275" y="87201"/>
                  </a:lnTo>
                  <a:lnTo>
                    <a:pt x="239950" y="87201"/>
                  </a:lnTo>
                  <a:lnTo>
                    <a:pt x="239950" y="0"/>
                  </a:lnTo>
                  <a:close/>
                </a:path>
                <a:path w="1654810" h="201295" extrusionOk="0">
                  <a:moveTo>
                    <a:pt x="63830" y="16533"/>
                  </a:moveTo>
                  <a:lnTo>
                    <a:pt x="46166" y="16533"/>
                  </a:lnTo>
                  <a:lnTo>
                    <a:pt x="46166" y="198915"/>
                  </a:lnTo>
                  <a:lnTo>
                    <a:pt x="63830" y="198915"/>
                  </a:lnTo>
                  <a:lnTo>
                    <a:pt x="63830" y="16533"/>
                  </a:lnTo>
                  <a:close/>
                </a:path>
                <a:path w="1654810" h="201295" extrusionOk="0">
                  <a:moveTo>
                    <a:pt x="109996" y="0"/>
                  </a:moveTo>
                  <a:lnTo>
                    <a:pt x="0" y="0"/>
                  </a:lnTo>
                  <a:lnTo>
                    <a:pt x="0" y="16533"/>
                  </a:lnTo>
                  <a:lnTo>
                    <a:pt x="109996" y="16533"/>
                  </a:lnTo>
                  <a:lnTo>
                    <a:pt x="109996" y="0"/>
                  </a:lnTo>
                  <a:close/>
                </a:path>
              </a:pathLst>
            </a:custGeom>
            <a:solidFill>
              <a:srgbClr val="231F2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600"/>
            </a:p>
          </p:txBody>
        </p:sp>
        <p:sp>
          <p:nvSpPr>
            <p:cNvPr id="1318" name="Google Shape;1318;g36873e25c74_1_0"/>
            <p:cNvSpPr/>
            <p:nvPr/>
          </p:nvSpPr>
          <p:spPr>
            <a:xfrm>
              <a:off x="1653441" y="10169324"/>
              <a:ext cx="678814" cy="678815"/>
            </a:xfrm>
            <a:custGeom>
              <a:avLst/>
              <a:gdLst/>
              <a:ahLst/>
              <a:cxnLst/>
              <a:rect l="l" t="t" r="r" b="b"/>
              <a:pathLst>
                <a:path w="678814" h="678815" extrusionOk="0">
                  <a:moveTo>
                    <a:pt x="339256" y="0"/>
                  </a:moveTo>
                  <a:lnTo>
                    <a:pt x="293221" y="3097"/>
                  </a:lnTo>
                  <a:lnTo>
                    <a:pt x="249068" y="12119"/>
                  </a:lnTo>
                  <a:lnTo>
                    <a:pt x="207202" y="26662"/>
                  </a:lnTo>
                  <a:lnTo>
                    <a:pt x="168027" y="46321"/>
                  </a:lnTo>
                  <a:lnTo>
                    <a:pt x="131947" y="70692"/>
                  </a:lnTo>
                  <a:lnTo>
                    <a:pt x="99366" y="99371"/>
                  </a:lnTo>
                  <a:lnTo>
                    <a:pt x="70688" y="131953"/>
                  </a:lnTo>
                  <a:lnTo>
                    <a:pt x="46318" y="168035"/>
                  </a:lnTo>
                  <a:lnTo>
                    <a:pt x="26660" y="207211"/>
                  </a:lnTo>
                  <a:lnTo>
                    <a:pt x="12118" y="249078"/>
                  </a:lnTo>
                  <a:lnTo>
                    <a:pt x="3097" y="293231"/>
                  </a:lnTo>
                  <a:lnTo>
                    <a:pt x="0" y="339267"/>
                  </a:lnTo>
                  <a:lnTo>
                    <a:pt x="3097" y="385297"/>
                  </a:lnTo>
                  <a:lnTo>
                    <a:pt x="12118" y="429446"/>
                  </a:lnTo>
                  <a:lnTo>
                    <a:pt x="26660" y="471310"/>
                  </a:lnTo>
                  <a:lnTo>
                    <a:pt x="46318" y="510484"/>
                  </a:lnTo>
                  <a:lnTo>
                    <a:pt x="70688" y="546563"/>
                  </a:lnTo>
                  <a:lnTo>
                    <a:pt x="99366" y="579144"/>
                  </a:lnTo>
                  <a:lnTo>
                    <a:pt x="131947" y="607822"/>
                  </a:lnTo>
                  <a:lnTo>
                    <a:pt x="168027" y="632192"/>
                  </a:lnTo>
                  <a:lnTo>
                    <a:pt x="207202" y="651851"/>
                  </a:lnTo>
                  <a:lnTo>
                    <a:pt x="249068" y="666394"/>
                  </a:lnTo>
                  <a:lnTo>
                    <a:pt x="293221" y="675416"/>
                  </a:lnTo>
                  <a:lnTo>
                    <a:pt x="339256" y="678513"/>
                  </a:lnTo>
                  <a:lnTo>
                    <a:pt x="385291" y="675416"/>
                  </a:lnTo>
                  <a:lnTo>
                    <a:pt x="429443" y="666394"/>
                  </a:lnTo>
                  <a:lnTo>
                    <a:pt x="471308" y="651851"/>
                  </a:lnTo>
                  <a:lnTo>
                    <a:pt x="510483" y="632192"/>
                  </a:lnTo>
                  <a:lnTo>
                    <a:pt x="546562" y="607822"/>
                  </a:lnTo>
                  <a:lnTo>
                    <a:pt x="579142" y="579144"/>
                  </a:lnTo>
                  <a:lnTo>
                    <a:pt x="607818" y="546563"/>
                  </a:lnTo>
                  <a:lnTo>
                    <a:pt x="632187" y="510484"/>
                  </a:lnTo>
                  <a:lnTo>
                    <a:pt x="651844" y="471310"/>
                  </a:lnTo>
                  <a:lnTo>
                    <a:pt x="666385" y="429446"/>
                  </a:lnTo>
                  <a:lnTo>
                    <a:pt x="675406" y="385297"/>
                  </a:lnTo>
                  <a:lnTo>
                    <a:pt x="678502" y="339267"/>
                  </a:lnTo>
                  <a:lnTo>
                    <a:pt x="675406" y="293231"/>
                  </a:lnTo>
                  <a:lnTo>
                    <a:pt x="666385" y="249078"/>
                  </a:lnTo>
                  <a:lnTo>
                    <a:pt x="651844" y="207211"/>
                  </a:lnTo>
                  <a:lnTo>
                    <a:pt x="632187" y="168035"/>
                  </a:lnTo>
                  <a:lnTo>
                    <a:pt x="607818" y="131953"/>
                  </a:lnTo>
                  <a:lnTo>
                    <a:pt x="579142" y="99371"/>
                  </a:lnTo>
                  <a:lnTo>
                    <a:pt x="546562" y="70692"/>
                  </a:lnTo>
                  <a:lnTo>
                    <a:pt x="510483" y="46321"/>
                  </a:lnTo>
                  <a:lnTo>
                    <a:pt x="471308" y="26662"/>
                  </a:lnTo>
                  <a:lnTo>
                    <a:pt x="429443" y="12119"/>
                  </a:lnTo>
                  <a:lnTo>
                    <a:pt x="385291" y="3097"/>
                  </a:lnTo>
                  <a:lnTo>
                    <a:pt x="339256" y="0"/>
                  </a:lnTo>
                  <a:close/>
                </a:path>
              </a:pathLst>
            </a:custGeom>
            <a:solidFill>
              <a:srgbClr val="ED1C24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600"/>
            </a:p>
          </p:txBody>
        </p:sp>
        <p:sp>
          <p:nvSpPr>
            <p:cNvPr id="1319" name="Google Shape;1319;g36873e25c74_1_0"/>
            <p:cNvSpPr/>
            <p:nvPr/>
          </p:nvSpPr>
          <p:spPr>
            <a:xfrm>
              <a:off x="1766618" y="10407483"/>
              <a:ext cx="473075" cy="199390"/>
            </a:xfrm>
            <a:custGeom>
              <a:avLst/>
              <a:gdLst/>
              <a:ahLst/>
              <a:cxnLst/>
              <a:rect l="l" t="t" r="r" b="b"/>
              <a:pathLst>
                <a:path w="473075" h="199390" extrusionOk="0">
                  <a:moveTo>
                    <a:pt x="377307" y="0"/>
                  </a:moveTo>
                  <a:lnTo>
                    <a:pt x="325435" y="0"/>
                  </a:lnTo>
                  <a:lnTo>
                    <a:pt x="325435" y="198915"/>
                  </a:lnTo>
                  <a:lnTo>
                    <a:pt x="377307" y="198915"/>
                  </a:lnTo>
                  <a:lnTo>
                    <a:pt x="415503" y="192792"/>
                  </a:lnTo>
                  <a:lnTo>
                    <a:pt x="445630" y="174299"/>
                  </a:lnTo>
                  <a:lnTo>
                    <a:pt x="447737" y="170989"/>
                  </a:lnTo>
                  <a:lnTo>
                    <a:pt x="361915" y="170989"/>
                  </a:lnTo>
                  <a:lnTo>
                    <a:pt x="361915" y="27925"/>
                  </a:lnTo>
                  <a:lnTo>
                    <a:pt x="449876" y="27925"/>
                  </a:lnTo>
                  <a:lnTo>
                    <a:pt x="448194" y="25045"/>
                  </a:lnTo>
                  <a:lnTo>
                    <a:pt x="418388" y="6283"/>
                  </a:lnTo>
                  <a:lnTo>
                    <a:pt x="377307" y="0"/>
                  </a:lnTo>
                  <a:close/>
                </a:path>
                <a:path w="473075" h="199390" extrusionOk="0">
                  <a:moveTo>
                    <a:pt x="449876" y="27925"/>
                  </a:moveTo>
                  <a:lnTo>
                    <a:pt x="374177" y="27925"/>
                  </a:lnTo>
                  <a:lnTo>
                    <a:pt x="400794" y="32970"/>
                  </a:lnTo>
                  <a:lnTo>
                    <a:pt x="419344" y="47340"/>
                  </a:lnTo>
                  <a:lnTo>
                    <a:pt x="430200" y="69886"/>
                  </a:lnTo>
                  <a:lnTo>
                    <a:pt x="433735" y="99462"/>
                  </a:lnTo>
                  <a:lnTo>
                    <a:pt x="430200" y="129033"/>
                  </a:lnTo>
                  <a:lnTo>
                    <a:pt x="419344" y="151576"/>
                  </a:lnTo>
                  <a:lnTo>
                    <a:pt x="400794" y="165944"/>
                  </a:lnTo>
                  <a:lnTo>
                    <a:pt x="374177" y="170989"/>
                  </a:lnTo>
                  <a:lnTo>
                    <a:pt x="447737" y="170989"/>
                  </a:lnTo>
                  <a:lnTo>
                    <a:pt x="465390" y="143251"/>
                  </a:lnTo>
                  <a:lnTo>
                    <a:pt x="472488" y="99462"/>
                  </a:lnTo>
                  <a:lnTo>
                    <a:pt x="466352" y="56149"/>
                  </a:lnTo>
                  <a:lnTo>
                    <a:pt x="449876" y="27925"/>
                  </a:lnTo>
                  <a:close/>
                </a:path>
                <a:path w="473075" h="199390" extrusionOk="0">
                  <a:moveTo>
                    <a:pt x="185523" y="0"/>
                  </a:moveTo>
                  <a:lnTo>
                    <a:pt x="142205" y="0"/>
                  </a:lnTo>
                  <a:lnTo>
                    <a:pt x="142205" y="198915"/>
                  </a:lnTo>
                  <a:lnTo>
                    <a:pt x="175272" y="198915"/>
                  </a:lnTo>
                  <a:lnTo>
                    <a:pt x="175272" y="43893"/>
                  </a:lnTo>
                  <a:lnTo>
                    <a:pt x="204104" y="43893"/>
                  </a:lnTo>
                  <a:lnTo>
                    <a:pt x="185523" y="0"/>
                  </a:lnTo>
                  <a:close/>
                </a:path>
                <a:path w="473075" h="199390" extrusionOk="0">
                  <a:moveTo>
                    <a:pt x="204104" y="43893"/>
                  </a:moveTo>
                  <a:lnTo>
                    <a:pt x="175837" y="43893"/>
                  </a:lnTo>
                  <a:lnTo>
                    <a:pt x="241668" y="198915"/>
                  </a:lnTo>
                  <a:lnTo>
                    <a:pt x="285258" y="198915"/>
                  </a:lnTo>
                  <a:lnTo>
                    <a:pt x="285258" y="156173"/>
                  </a:lnTo>
                  <a:lnTo>
                    <a:pt x="251636" y="156173"/>
                  </a:lnTo>
                  <a:lnTo>
                    <a:pt x="204104" y="43893"/>
                  </a:lnTo>
                  <a:close/>
                </a:path>
                <a:path w="473075" h="199390" extrusionOk="0">
                  <a:moveTo>
                    <a:pt x="285258" y="0"/>
                  </a:moveTo>
                  <a:lnTo>
                    <a:pt x="252201" y="0"/>
                  </a:lnTo>
                  <a:lnTo>
                    <a:pt x="252201" y="156173"/>
                  </a:lnTo>
                  <a:lnTo>
                    <a:pt x="285258" y="156173"/>
                  </a:lnTo>
                  <a:lnTo>
                    <a:pt x="285258" y="0"/>
                  </a:lnTo>
                  <a:close/>
                </a:path>
                <a:path w="473075" h="199390" extrusionOk="0">
                  <a:moveTo>
                    <a:pt x="104593" y="0"/>
                  </a:moveTo>
                  <a:lnTo>
                    <a:pt x="0" y="0"/>
                  </a:lnTo>
                  <a:lnTo>
                    <a:pt x="0" y="198915"/>
                  </a:lnTo>
                  <a:lnTo>
                    <a:pt x="107431" y="198915"/>
                  </a:lnTo>
                  <a:lnTo>
                    <a:pt x="107431" y="169848"/>
                  </a:lnTo>
                  <a:lnTo>
                    <a:pt x="36480" y="169848"/>
                  </a:lnTo>
                  <a:lnTo>
                    <a:pt x="36480" y="111137"/>
                  </a:lnTo>
                  <a:lnTo>
                    <a:pt x="100876" y="111137"/>
                  </a:lnTo>
                  <a:lnTo>
                    <a:pt x="100876" y="82081"/>
                  </a:lnTo>
                  <a:lnTo>
                    <a:pt x="36480" y="82081"/>
                  </a:lnTo>
                  <a:lnTo>
                    <a:pt x="36480" y="29067"/>
                  </a:lnTo>
                  <a:lnTo>
                    <a:pt x="104593" y="29067"/>
                  </a:lnTo>
                  <a:lnTo>
                    <a:pt x="104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600"/>
            </a:p>
          </p:txBody>
        </p:sp>
        <p:sp>
          <p:nvSpPr>
            <p:cNvPr id="1320" name="Google Shape;1320;g36873e25c74_1_0"/>
            <p:cNvSpPr/>
            <p:nvPr/>
          </p:nvSpPr>
          <p:spPr>
            <a:xfrm>
              <a:off x="1698382" y="10214263"/>
              <a:ext cx="588644" cy="588645"/>
            </a:xfrm>
            <a:custGeom>
              <a:avLst/>
              <a:gdLst/>
              <a:ahLst/>
              <a:cxnLst/>
              <a:rect l="l" t="t" r="r" b="b"/>
              <a:pathLst>
                <a:path w="588644" h="588645" extrusionOk="0">
                  <a:moveTo>
                    <a:pt x="294315" y="588631"/>
                  </a:moveTo>
                  <a:lnTo>
                    <a:pt x="342053" y="584779"/>
                  </a:lnTo>
                  <a:lnTo>
                    <a:pt x="387338" y="573626"/>
                  </a:lnTo>
                  <a:lnTo>
                    <a:pt x="429565" y="555779"/>
                  </a:lnTo>
                  <a:lnTo>
                    <a:pt x="468128" y="531843"/>
                  </a:lnTo>
                  <a:lnTo>
                    <a:pt x="502420" y="502425"/>
                  </a:lnTo>
                  <a:lnTo>
                    <a:pt x="531836" y="468131"/>
                  </a:lnTo>
                  <a:lnTo>
                    <a:pt x="555770" y="429567"/>
                  </a:lnTo>
                  <a:lnTo>
                    <a:pt x="573616" y="387339"/>
                  </a:lnTo>
                  <a:lnTo>
                    <a:pt x="584768" y="342053"/>
                  </a:lnTo>
                  <a:lnTo>
                    <a:pt x="588620" y="294315"/>
                  </a:lnTo>
                  <a:lnTo>
                    <a:pt x="584768" y="246577"/>
                  </a:lnTo>
                  <a:lnTo>
                    <a:pt x="573616" y="201291"/>
                  </a:lnTo>
                  <a:lnTo>
                    <a:pt x="555770" y="159063"/>
                  </a:lnTo>
                  <a:lnTo>
                    <a:pt x="531836" y="120499"/>
                  </a:lnTo>
                  <a:lnTo>
                    <a:pt x="502420" y="86205"/>
                  </a:lnTo>
                  <a:lnTo>
                    <a:pt x="468128" y="56787"/>
                  </a:lnTo>
                  <a:lnTo>
                    <a:pt x="429565" y="32852"/>
                  </a:lnTo>
                  <a:lnTo>
                    <a:pt x="387338" y="15005"/>
                  </a:lnTo>
                  <a:lnTo>
                    <a:pt x="342053" y="3852"/>
                  </a:lnTo>
                  <a:lnTo>
                    <a:pt x="294315" y="0"/>
                  </a:lnTo>
                  <a:lnTo>
                    <a:pt x="246577" y="3852"/>
                  </a:lnTo>
                  <a:lnTo>
                    <a:pt x="201291" y="15005"/>
                  </a:lnTo>
                  <a:lnTo>
                    <a:pt x="159063" y="32852"/>
                  </a:lnTo>
                  <a:lnTo>
                    <a:pt x="120499" y="56787"/>
                  </a:lnTo>
                  <a:lnTo>
                    <a:pt x="86205" y="86205"/>
                  </a:lnTo>
                  <a:lnTo>
                    <a:pt x="56787" y="120499"/>
                  </a:lnTo>
                  <a:lnTo>
                    <a:pt x="32852" y="159063"/>
                  </a:lnTo>
                  <a:lnTo>
                    <a:pt x="15005" y="201291"/>
                  </a:lnTo>
                  <a:lnTo>
                    <a:pt x="3852" y="246577"/>
                  </a:lnTo>
                  <a:lnTo>
                    <a:pt x="0" y="294315"/>
                  </a:lnTo>
                  <a:lnTo>
                    <a:pt x="3852" y="342053"/>
                  </a:lnTo>
                  <a:lnTo>
                    <a:pt x="15005" y="387339"/>
                  </a:lnTo>
                  <a:lnTo>
                    <a:pt x="32852" y="429567"/>
                  </a:lnTo>
                  <a:lnTo>
                    <a:pt x="56787" y="468131"/>
                  </a:lnTo>
                  <a:lnTo>
                    <a:pt x="86205" y="502425"/>
                  </a:lnTo>
                  <a:lnTo>
                    <a:pt x="120499" y="531843"/>
                  </a:lnTo>
                  <a:lnTo>
                    <a:pt x="159063" y="555779"/>
                  </a:lnTo>
                  <a:lnTo>
                    <a:pt x="201291" y="573626"/>
                  </a:lnTo>
                  <a:lnTo>
                    <a:pt x="246577" y="584779"/>
                  </a:lnTo>
                  <a:lnTo>
                    <a:pt x="294315" y="588631"/>
                  </a:lnTo>
                  <a:close/>
                </a:path>
              </a:pathLst>
            </a:custGeom>
            <a:noFill/>
            <a:ln w="25400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600"/>
            </a:p>
          </p:txBody>
        </p:sp>
      </p:grpSp>
      <p:sp>
        <p:nvSpPr>
          <p:cNvPr id="1321" name="Google Shape;1321;g36873e25c74_1_0"/>
          <p:cNvSpPr txBox="1">
            <a:spLocks noGrp="1"/>
          </p:cNvSpPr>
          <p:nvPr>
            <p:ph type="ftr" idx="11"/>
          </p:nvPr>
        </p:nvSpPr>
        <p:spPr>
          <a:xfrm>
            <a:off x="1478576" y="4715002"/>
            <a:ext cx="1202700" cy="1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475" rIns="0" bIns="0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>
                <a:latin typeface="Avenir"/>
                <a:ea typeface="Avenir"/>
                <a:cs typeface="Avenir"/>
                <a:sym typeface="Avenir"/>
              </a:rPr>
              <a:t>end.org</a:t>
            </a:r>
            <a:r>
              <a:rPr lang="en" b="1"/>
              <a:t> | </a:t>
            </a:r>
            <a:r>
              <a:rPr lang="en"/>
              <a:t>December 2024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663</Words>
  <Application>Microsoft Office PowerPoint</Application>
  <PresentationFormat>Bildschirmpräsentation (16:9)</PresentationFormat>
  <Paragraphs>105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8</vt:i4>
      </vt:variant>
    </vt:vector>
  </HeadingPairs>
  <TitlesOfParts>
    <vt:vector size="15" baseType="lpstr">
      <vt:lpstr>Avenir</vt:lpstr>
      <vt:lpstr>Arial</vt:lpstr>
      <vt:lpstr>Montserrat</vt:lpstr>
      <vt:lpstr>Roboto Slab Medium</vt:lpstr>
      <vt:lpstr>Calibri</vt:lpstr>
      <vt:lpstr>Office Theme</vt:lpstr>
      <vt:lpstr>Office Theme</vt:lpstr>
      <vt:lpstr>Sustaining success and accelerating elimination of neglected tropical diseases:   What is the role of philanthropy?  </vt:lpstr>
      <vt:lpstr>The role of philanthropy </vt:lpstr>
      <vt:lpstr>Example: Oromia Regional Health Bureau, Ethiopia</vt:lpstr>
      <vt:lpstr>What we have learned so far…..</vt:lpstr>
      <vt:lpstr>What is next for civil society?</vt:lpstr>
      <vt:lpstr>PowerPoint-Präsentation</vt:lpstr>
      <vt:lpstr>NEGLECTED TROPICAL DISEASES (NTDS)</vt:lpstr>
      <vt:lpstr>Most Common NTDs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Sustaining success and accelerating elimination of Neglected Tropical diseasesSubtitle Goes Here</dc:title>
  <dc:creator>Carol Karutu</dc:creator>
  <cp:lastModifiedBy>Annette Hornung</cp:lastModifiedBy>
  <cp:revision>16</cp:revision>
  <dcterms:modified xsi:type="dcterms:W3CDTF">2025-10-20T10:26:53Z</dcterms:modified>
</cp:coreProperties>
</file>